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1" r:id="rId2"/>
  </p:sldMasterIdLst>
  <p:notesMasterIdLst>
    <p:notesMasterId r:id="rId17"/>
  </p:notesMasterIdLst>
  <p:sldIdLst>
    <p:sldId id="1074" r:id="rId3"/>
    <p:sldId id="1007" r:id="rId4"/>
    <p:sldId id="1010" r:id="rId5"/>
    <p:sldId id="1011" r:id="rId6"/>
    <p:sldId id="1012" r:id="rId7"/>
    <p:sldId id="1016" r:id="rId8"/>
    <p:sldId id="1024" r:id="rId9"/>
    <p:sldId id="1115" r:id="rId10"/>
    <p:sldId id="1116" r:id="rId11"/>
    <p:sldId id="1216" r:id="rId12"/>
    <p:sldId id="1217" r:id="rId13"/>
    <p:sldId id="1218" r:id="rId14"/>
    <p:sldId id="1147" r:id="rId15"/>
    <p:sldId id="756" r:id="rId16"/>
  </p:sldIdLst>
  <p:sldSz cx="9144000" cy="6858000" type="screen4x3"/>
  <p:notesSz cx="6735763" cy="9866313"/>
  <p:defaultTextStyle>
    <a:defPPr>
      <a:defRPr lang="ja-JP"/>
    </a:defPPr>
    <a:lvl1pPr algn="l" rtl="0" eaLnBrk="0" fontAlgn="base" hangingPunct="0">
      <a:spcBef>
        <a:spcPct val="0"/>
      </a:spcBef>
      <a:spcAft>
        <a:spcPct val="0"/>
      </a:spcAft>
      <a:defRPr kumimoji="1" sz="1200" kern="1200">
        <a:solidFill>
          <a:schemeClr val="tx1"/>
        </a:solidFill>
        <a:latin typeface="Arial" panose="020B0604020202020204" pitchFamily="34" charset="0"/>
        <a:ea typeface="Meiryo UI" panose="020B0604030504040204" pitchFamily="50" charset="-128"/>
        <a:cs typeface="+mn-cs"/>
      </a:defRPr>
    </a:lvl1pPr>
    <a:lvl2pPr marL="457200" algn="l" rtl="0" eaLnBrk="0" fontAlgn="base" hangingPunct="0">
      <a:spcBef>
        <a:spcPct val="0"/>
      </a:spcBef>
      <a:spcAft>
        <a:spcPct val="0"/>
      </a:spcAft>
      <a:defRPr kumimoji="1" sz="1200" kern="1200">
        <a:solidFill>
          <a:schemeClr val="tx1"/>
        </a:solidFill>
        <a:latin typeface="Arial" panose="020B0604020202020204" pitchFamily="34" charset="0"/>
        <a:ea typeface="Meiryo UI" panose="020B0604030504040204" pitchFamily="50" charset="-128"/>
        <a:cs typeface="+mn-cs"/>
      </a:defRPr>
    </a:lvl2pPr>
    <a:lvl3pPr marL="914400" algn="l" rtl="0" eaLnBrk="0" fontAlgn="base" hangingPunct="0">
      <a:spcBef>
        <a:spcPct val="0"/>
      </a:spcBef>
      <a:spcAft>
        <a:spcPct val="0"/>
      </a:spcAft>
      <a:defRPr kumimoji="1" sz="1200" kern="1200">
        <a:solidFill>
          <a:schemeClr val="tx1"/>
        </a:solidFill>
        <a:latin typeface="Arial" panose="020B0604020202020204" pitchFamily="34" charset="0"/>
        <a:ea typeface="Meiryo UI" panose="020B0604030504040204" pitchFamily="50" charset="-128"/>
        <a:cs typeface="+mn-cs"/>
      </a:defRPr>
    </a:lvl3pPr>
    <a:lvl4pPr marL="1371600" algn="l" rtl="0" eaLnBrk="0" fontAlgn="base" hangingPunct="0">
      <a:spcBef>
        <a:spcPct val="0"/>
      </a:spcBef>
      <a:spcAft>
        <a:spcPct val="0"/>
      </a:spcAft>
      <a:defRPr kumimoji="1" sz="1200" kern="1200">
        <a:solidFill>
          <a:schemeClr val="tx1"/>
        </a:solidFill>
        <a:latin typeface="Arial" panose="020B0604020202020204" pitchFamily="34" charset="0"/>
        <a:ea typeface="Meiryo UI" panose="020B0604030504040204" pitchFamily="50" charset="-128"/>
        <a:cs typeface="+mn-cs"/>
      </a:defRPr>
    </a:lvl4pPr>
    <a:lvl5pPr marL="1828800" algn="l" rtl="0" eaLnBrk="0" fontAlgn="base" hangingPunct="0">
      <a:spcBef>
        <a:spcPct val="0"/>
      </a:spcBef>
      <a:spcAft>
        <a:spcPct val="0"/>
      </a:spcAft>
      <a:defRPr kumimoji="1" sz="1200" kern="1200">
        <a:solidFill>
          <a:schemeClr val="tx1"/>
        </a:solidFill>
        <a:latin typeface="Arial" panose="020B0604020202020204" pitchFamily="34" charset="0"/>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Arial" panose="020B0604020202020204" pitchFamily="34" charset="0"/>
        <a:ea typeface="Meiryo UI" panose="020B0604030504040204" pitchFamily="50" charset="-128"/>
        <a:cs typeface="+mn-cs"/>
      </a:defRPr>
    </a:lvl6pPr>
    <a:lvl7pPr marL="2743200" algn="l" defTabSz="914400" rtl="0" eaLnBrk="1" latinLnBrk="0" hangingPunct="1">
      <a:defRPr kumimoji="1" sz="1200" kern="1200">
        <a:solidFill>
          <a:schemeClr val="tx1"/>
        </a:solidFill>
        <a:latin typeface="Arial" panose="020B0604020202020204" pitchFamily="34" charset="0"/>
        <a:ea typeface="Meiryo UI" panose="020B0604030504040204" pitchFamily="50" charset="-128"/>
        <a:cs typeface="+mn-cs"/>
      </a:defRPr>
    </a:lvl7pPr>
    <a:lvl8pPr marL="3200400" algn="l" defTabSz="914400" rtl="0" eaLnBrk="1" latinLnBrk="0" hangingPunct="1">
      <a:defRPr kumimoji="1" sz="1200" kern="1200">
        <a:solidFill>
          <a:schemeClr val="tx1"/>
        </a:solidFill>
        <a:latin typeface="Arial" panose="020B0604020202020204" pitchFamily="34" charset="0"/>
        <a:ea typeface="Meiryo UI" panose="020B0604030504040204" pitchFamily="50" charset="-128"/>
        <a:cs typeface="+mn-cs"/>
      </a:defRPr>
    </a:lvl8pPr>
    <a:lvl9pPr marL="3657600" algn="l" defTabSz="914400" rtl="0" eaLnBrk="1" latinLnBrk="0" hangingPunct="1">
      <a:defRPr kumimoji="1" sz="1200" kern="1200">
        <a:solidFill>
          <a:schemeClr val="tx1"/>
        </a:solidFill>
        <a:latin typeface="Arial" panose="020B0604020202020204" pitchFamily="34" charset="0"/>
        <a:ea typeface="Meiryo UI" panose="020B060403050404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AA9C"/>
    <a:srgbClr val="56BBB0"/>
    <a:srgbClr val="3F9F97"/>
    <a:srgbClr val="626262"/>
    <a:srgbClr val="F8F8F8"/>
    <a:srgbClr val="EEEEEE"/>
    <a:srgbClr val="CCCCCC"/>
    <a:srgbClr val="14DCC8"/>
    <a:srgbClr val="3FA69D"/>
    <a:srgbClr val="0213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30" autoAdjust="0"/>
    <p:restoredTop sz="96016" autoAdjust="0"/>
  </p:normalViewPr>
  <p:slideViewPr>
    <p:cSldViewPr snapToGrid="0">
      <p:cViewPr>
        <p:scale>
          <a:sx n="120" d="100"/>
          <a:sy n="120" d="100"/>
        </p:scale>
        <p:origin x="896" y="2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22775290438557"/>
          <c:y val="0.17669433377066893"/>
          <c:w val="0.44199009698401737"/>
          <c:h val="0.67986762960890623"/>
        </c:manualLayout>
      </c:layout>
      <c:doughnutChart>
        <c:varyColors val="1"/>
        <c:ser>
          <c:idx val="0"/>
          <c:order val="0"/>
          <c:tx>
            <c:strRef>
              <c:f>Sheet1!$B$1</c:f>
              <c:strCache>
                <c:ptCount val="1"/>
                <c:pt idx="0">
                  <c:v>列2</c:v>
                </c:pt>
              </c:strCache>
            </c:strRef>
          </c:tx>
          <c:spPr>
            <a:solidFill>
              <a:srgbClr val="5C9C6E"/>
            </a:solidFill>
          </c:spPr>
          <c:dPt>
            <c:idx val="0"/>
            <c:bubble3D val="0"/>
            <c:spPr>
              <a:solidFill>
                <a:srgbClr val="3FA69D"/>
              </a:solidFill>
              <a:ln w="19050">
                <a:solidFill>
                  <a:schemeClr val="lt1"/>
                </a:solidFill>
              </a:ln>
              <a:effectLst/>
            </c:spPr>
            <c:extLst>
              <c:ext xmlns:c16="http://schemas.microsoft.com/office/drawing/2014/chart" uri="{C3380CC4-5D6E-409C-BE32-E72D297353CC}">
                <c16:uniqueId val="{00000001-4621-2D46-86E1-19371369E449}"/>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4621-2D46-86E1-19371369E449}"/>
              </c:ext>
            </c:extLst>
          </c:dPt>
          <c:dPt>
            <c:idx val="2"/>
            <c:bubble3D val="0"/>
            <c:spPr>
              <a:solidFill>
                <a:srgbClr val="5C9C6E"/>
              </a:solidFill>
              <a:ln w="19050">
                <a:solidFill>
                  <a:schemeClr val="lt1"/>
                </a:solidFill>
              </a:ln>
              <a:effectLst/>
            </c:spPr>
            <c:extLst>
              <c:ext xmlns:c16="http://schemas.microsoft.com/office/drawing/2014/chart" uri="{C3380CC4-5D6E-409C-BE32-E72D297353CC}">
                <c16:uniqueId val="{00000005-4621-2D46-86E1-19371369E449}"/>
              </c:ext>
            </c:extLst>
          </c:dPt>
          <c:dPt>
            <c:idx val="3"/>
            <c:bubble3D val="0"/>
            <c:spPr>
              <a:solidFill>
                <a:srgbClr val="5C9C6E"/>
              </a:solidFill>
              <a:ln w="19050">
                <a:solidFill>
                  <a:schemeClr val="lt1"/>
                </a:solidFill>
              </a:ln>
              <a:effectLst/>
            </c:spPr>
            <c:extLst>
              <c:ext xmlns:c16="http://schemas.microsoft.com/office/drawing/2014/chart" uri="{C3380CC4-5D6E-409C-BE32-E72D297353CC}">
                <c16:uniqueId val="{00000007-4621-2D46-86E1-19371369E449}"/>
              </c:ext>
            </c:extLst>
          </c:dPt>
          <c:cat>
            <c:strRef>
              <c:f>Sheet1!$A$2:$A$5</c:f>
              <c:strCache>
                <c:ptCount val="2"/>
                <c:pt idx="0">
                  <c:v>第 1 四半期</c:v>
                </c:pt>
                <c:pt idx="1">
                  <c:v>第 2 四半期</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4621-2D46-86E1-19371369E449}"/>
            </c:ext>
          </c:extLst>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noFill/>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24750255497594"/>
          <c:y val="5.4843511837002444E-2"/>
          <c:w val="0.58324578918860792"/>
          <c:h val="0.87486885961527328"/>
        </c:manualLayout>
      </c:layout>
      <c:doughnutChart>
        <c:varyColors val="1"/>
        <c:ser>
          <c:idx val="0"/>
          <c:order val="0"/>
          <c:tx>
            <c:strRef>
              <c:f>Sheet1!$B$1</c:f>
              <c:strCache>
                <c:ptCount val="1"/>
                <c:pt idx="0">
                  <c:v>売上高</c:v>
                </c:pt>
              </c:strCache>
            </c:strRef>
          </c:tx>
          <c:dPt>
            <c:idx val="0"/>
            <c:bubble3D val="0"/>
            <c:spPr>
              <a:solidFill>
                <a:srgbClr val="2CAA9C"/>
              </a:solidFill>
              <a:ln w="19050">
                <a:solidFill>
                  <a:schemeClr val="lt1"/>
                </a:solidFill>
              </a:ln>
              <a:effectLst/>
            </c:spPr>
            <c:extLst>
              <c:ext xmlns:c16="http://schemas.microsoft.com/office/drawing/2014/chart" uri="{C3380CC4-5D6E-409C-BE32-E72D297353CC}">
                <c16:uniqueId val="{00000001-EB33-DA4C-A035-2F1500267BC0}"/>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EB33-DA4C-A035-2F1500267BC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B33-DA4C-A035-2F1500267BC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B33-DA4C-A035-2F1500267BC0}"/>
              </c:ext>
            </c:extLst>
          </c:dPt>
          <c:cat>
            <c:strRef>
              <c:f>Sheet1!$A$2:$A$5</c:f>
              <c:strCache>
                <c:ptCount val="2"/>
                <c:pt idx="0">
                  <c:v>第 1 四半期</c:v>
                </c:pt>
                <c:pt idx="1">
                  <c:v>第 2 四半期</c:v>
                </c:pt>
              </c:strCache>
            </c:strRef>
          </c:cat>
          <c:val>
            <c:numRef>
              <c:f>Sheet1!$B$2:$B$5</c:f>
              <c:numCache>
                <c:formatCode>General</c:formatCode>
                <c:ptCount val="4"/>
                <c:pt idx="0">
                  <c:v>65</c:v>
                </c:pt>
                <c:pt idx="1">
                  <c:v>35</c:v>
                </c:pt>
              </c:numCache>
            </c:numRef>
          </c:val>
          <c:extLst>
            <c:ext xmlns:c16="http://schemas.microsoft.com/office/drawing/2014/chart" uri="{C3380CC4-5D6E-409C-BE32-E72D297353CC}">
              <c16:uniqueId val="{00000008-EB33-DA4C-A035-2F1500267BC0}"/>
            </c:ext>
          </c:extLst>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75866154432094"/>
          <c:y val="0.16137954861178105"/>
          <c:w val="0.45324499531210904"/>
          <c:h val="0.67986762960890623"/>
        </c:manualLayout>
      </c:layout>
      <c:doughnutChart>
        <c:varyColors val="1"/>
        <c:ser>
          <c:idx val="0"/>
          <c:order val="0"/>
          <c:tx>
            <c:strRef>
              <c:f>Sheet1!$B$1</c:f>
              <c:strCache>
                <c:ptCount val="1"/>
                <c:pt idx="0">
                  <c:v>売上高</c:v>
                </c:pt>
              </c:strCache>
            </c:strRef>
          </c:tx>
          <c:spPr>
            <a:solidFill>
              <a:srgbClr val="5C9C6E"/>
            </a:solidFill>
          </c:spPr>
          <c:dPt>
            <c:idx val="0"/>
            <c:bubble3D val="0"/>
            <c:spPr>
              <a:solidFill>
                <a:srgbClr val="3FA69D"/>
              </a:solidFill>
              <a:ln w="19050">
                <a:solidFill>
                  <a:schemeClr val="lt1"/>
                </a:solidFill>
              </a:ln>
              <a:effectLst/>
            </c:spPr>
            <c:extLst>
              <c:ext xmlns:c16="http://schemas.microsoft.com/office/drawing/2014/chart" uri="{C3380CC4-5D6E-409C-BE32-E72D297353CC}">
                <c16:uniqueId val="{00000001-343A-1C49-B03A-D84D543515D4}"/>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343A-1C49-B03A-D84D543515D4}"/>
              </c:ext>
            </c:extLst>
          </c:dPt>
          <c:dPt>
            <c:idx val="2"/>
            <c:bubble3D val="0"/>
            <c:spPr>
              <a:solidFill>
                <a:srgbClr val="5C9C6E"/>
              </a:solidFill>
              <a:ln w="19050">
                <a:solidFill>
                  <a:schemeClr val="lt1"/>
                </a:solidFill>
              </a:ln>
              <a:effectLst/>
            </c:spPr>
            <c:extLst>
              <c:ext xmlns:c16="http://schemas.microsoft.com/office/drawing/2014/chart" uri="{C3380CC4-5D6E-409C-BE32-E72D297353CC}">
                <c16:uniqueId val="{00000005-343A-1C49-B03A-D84D543515D4}"/>
              </c:ext>
            </c:extLst>
          </c:dPt>
          <c:dPt>
            <c:idx val="3"/>
            <c:bubble3D val="0"/>
            <c:spPr>
              <a:solidFill>
                <a:srgbClr val="5C9C6E"/>
              </a:solidFill>
              <a:ln w="19050">
                <a:solidFill>
                  <a:schemeClr val="lt1"/>
                </a:solidFill>
              </a:ln>
              <a:effectLst/>
            </c:spPr>
            <c:extLst>
              <c:ext xmlns:c16="http://schemas.microsoft.com/office/drawing/2014/chart" uri="{C3380CC4-5D6E-409C-BE32-E72D297353CC}">
                <c16:uniqueId val="{00000007-343A-1C49-B03A-D84D543515D4}"/>
              </c:ext>
            </c:extLst>
          </c:dPt>
          <c:cat>
            <c:strRef>
              <c:f>Sheet1!$A$2:$A$5</c:f>
              <c:strCache>
                <c:ptCount val="4"/>
                <c:pt idx="0">
                  <c:v>第 1 四半期</c:v>
                </c:pt>
                <c:pt idx="1">
                  <c:v>第 2 四半期</c:v>
                </c:pt>
                <c:pt idx="2">
                  <c:v>第 3 四半期</c:v>
                </c:pt>
                <c:pt idx="3">
                  <c:v>第 4 四半期</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343A-1C49-B03A-D84D543515D4}"/>
            </c:ext>
          </c:extLst>
        </c:ser>
        <c:dLbls>
          <c:showLegendKey val="0"/>
          <c:showVal val="0"/>
          <c:showCatName val="0"/>
          <c:showSerName val="0"/>
          <c:showPercent val="0"/>
          <c:showBubbleSize val="0"/>
          <c:showLeaderLines val="1"/>
        </c:dLbls>
        <c:firstSliceAng val="0"/>
        <c:holeSize val="8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3"/>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33" tIns="45366" rIns="90733" bIns="45366" numCol="1" anchor="t" anchorCtr="0" compatLnSpc="1">
            <a:prstTxWarp prst="textNoShape">
              <a:avLst/>
            </a:prstTxWarp>
          </a:bodyPr>
          <a:lstStyle>
            <a:lvl1pPr defTabSz="907825" eaLnBrk="1" hangingPunct="1">
              <a:defRPr>
                <a:ea typeface="ＭＳ Ｐゴシック" panose="020B0600070205080204" pitchFamily="50" charset="-128"/>
              </a:defRPr>
            </a:lvl1pPr>
          </a:lstStyle>
          <a:p>
            <a:pPr>
              <a:defRPr/>
            </a:pPr>
            <a:endParaRPr lang="en-US" altLang="ja-JP" dirty="0"/>
          </a:p>
        </p:txBody>
      </p:sp>
      <p:sp>
        <p:nvSpPr>
          <p:cNvPr id="20483" name="Rectangle 3"/>
          <p:cNvSpPr>
            <a:spLocks noGrp="1" noChangeArrowheads="1"/>
          </p:cNvSpPr>
          <p:nvPr>
            <p:ph type="dt" idx="1"/>
          </p:nvPr>
        </p:nvSpPr>
        <p:spPr bwMode="auto">
          <a:xfrm>
            <a:off x="3814763" y="3"/>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33" tIns="45366" rIns="90733" bIns="45366" numCol="1" anchor="t" anchorCtr="0" compatLnSpc="1">
            <a:prstTxWarp prst="textNoShape">
              <a:avLst/>
            </a:prstTxWarp>
          </a:bodyPr>
          <a:lstStyle>
            <a:lvl1pPr algn="r" defTabSz="907825" eaLnBrk="1" hangingPunct="1">
              <a:defRPr>
                <a:ea typeface="ＭＳ Ｐゴシック" panose="020B0600070205080204" pitchFamily="50"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73103" y="4686300"/>
            <a:ext cx="5389563" cy="444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33" tIns="45366" rIns="90733" bIns="45366"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0486" name="Rectangle 6"/>
          <p:cNvSpPr>
            <a:spLocks noGrp="1" noChangeArrowheads="1"/>
          </p:cNvSpPr>
          <p:nvPr>
            <p:ph type="ftr" sz="quarter" idx="4"/>
          </p:nvPr>
        </p:nvSpPr>
        <p:spPr bwMode="auto">
          <a:xfrm>
            <a:off x="0" y="9371013"/>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33" tIns="45366" rIns="90733" bIns="45366" numCol="1" anchor="b" anchorCtr="0" compatLnSpc="1">
            <a:prstTxWarp prst="textNoShape">
              <a:avLst/>
            </a:prstTxWarp>
          </a:bodyPr>
          <a:lstStyle>
            <a:lvl1pPr defTabSz="907825" eaLnBrk="1" hangingPunct="1">
              <a:defRPr>
                <a:ea typeface="ＭＳ Ｐゴシック" panose="020B0600070205080204" pitchFamily="50" charset="-128"/>
              </a:defRPr>
            </a:lvl1pPr>
          </a:lstStyle>
          <a:p>
            <a:pPr>
              <a:defRPr/>
            </a:pPr>
            <a:endParaRPr lang="en-US" altLang="ja-JP" dirty="0"/>
          </a:p>
        </p:txBody>
      </p:sp>
      <p:sp>
        <p:nvSpPr>
          <p:cNvPr id="20487" name="Rectangle 7"/>
          <p:cNvSpPr>
            <a:spLocks noGrp="1" noChangeArrowheads="1"/>
          </p:cNvSpPr>
          <p:nvPr>
            <p:ph type="sldNum" sz="quarter" idx="5"/>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33" tIns="45366" rIns="90733" bIns="45366" numCol="1" anchor="b" anchorCtr="0" compatLnSpc="1">
            <a:prstTxWarp prst="textNoShape">
              <a:avLst/>
            </a:prstTxWarp>
          </a:bodyPr>
          <a:lstStyle>
            <a:lvl1pPr algn="r" defTabSz="907825" eaLnBrk="1" hangingPunct="1">
              <a:defRPr>
                <a:ea typeface="ＭＳ Ｐゴシック" panose="020B0600070205080204" pitchFamily="50" charset="-128"/>
              </a:defRPr>
            </a:lvl1pPr>
          </a:lstStyle>
          <a:p>
            <a:pPr>
              <a:defRPr/>
            </a:pPr>
            <a:fld id="{CBAA3167-398E-4641-A8E1-920A57648425}" type="slidenum">
              <a:rPr lang="en-US" altLang="ja-JP"/>
              <a:pPr>
                <a:defRPr/>
              </a:pPr>
              <a:t>‹#›</a:t>
            </a:fld>
            <a:endParaRPr lang="en-US" altLang="ja-JP" dirty="0"/>
          </a:p>
        </p:txBody>
      </p:sp>
    </p:spTree>
    <p:extLst>
      <p:ext uri="{BB962C8B-B14F-4D97-AF65-F5344CB8AC3E}">
        <p14:creationId xmlns:p14="http://schemas.microsoft.com/office/powerpoint/2010/main" val="41098093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CBAA3167-398E-4641-A8E1-920A57648425}" type="slidenum">
              <a:rPr lang="en-US" altLang="ja-JP" smtClean="0"/>
              <a:pPr>
                <a:defRPr/>
              </a:pPr>
              <a:t>2</a:t>
            </a:fld>
            <a:endParaRPr lang="en-US" altLang="ja-JP" dirty="0"/>
          </a:p>
        </p:txBody>
      </p:sp>
    </p:spTree>
    <p:extLst>
      <p:ext uri="{BB962C8B-B14F-4D97-AF65-F5344CB8AC3E}">
        <p14:creationId xmlns:p14="http://schemas.microsoft.com/office/powerpoint/2010/main" val="3012391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280517F7-3F61-4D4C-B62B-4E697A2DB9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96B83173-4A30-8946-B928-858E58FE4529}"/>
              </a:ext>
            </a:extLst>
          </p:cNvPr>
          <p:cNvSpPr>
            <a:spLocks noGrp="1" noChangeArrowheads="1"/>
          </p:cNvSpPr>
          <p:nvPr>
            <p:ph type="ftr" sz="quarter" idx="3"/>
          </p:nvPr>
        </p:nvSpPr>
        <p:spPr bwMode="auto">
          <a:xfrm>
            <a:off x="3059113" y="6465469"/>
            <a:ext cx="3025775"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chemeClr val="bg1"/>
                </a:solidFill>
                <a:latin typeface="Yu Gothic" panose="020B0400000000000000" pitchFamily="50" charset="-128"/>
                <a:ea typeface="Yu Gothic" panose="020B0400000000000000" pitchFamily="50" charset="-128"/>
              </a:defRPr>
            </a:lvl1pPr>
          </a:lstStyle>
          <a:p>
            <a:pPr>
              <a:defRPr/>
            </a:pPr>
            <a:r>
              <a:rPr lang="en-US" altLang="ja-JP" dirty="0"/>
              <a:t>Copyright (C) 2021 G-KIT,inc.</a:t>
            </a:r>
          </a:p>
        </p:txBody>
      </p:sp>
      <p:pic>
        <p:nvPicPr>
          <p:cNvPr id="7" name="図 6">
            <a:extLst>
              <a:ext uri="{FF2B5EF4-FFF2-40B4-BE49-F238E27FC236}">
                <a16:creationId xmlns:a16="http://schemas.microsoft.com/office/drawing/2014/main" id="{7A5CCA13-240E-D940-A633-CBBFCF717F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314" y="6447686"/>
            <a:ext cx="1348396" cy="337099"/>
          </a:xfrm>
          <a:prstGeom prst="rect">
            <a:avLst/>
          </a:prstGeom>
        </p:spPr>
      </p:pic>
    </p:spTree>
    <p:extLst>
      <p:ext uri="{BB962C8B-B14F-4D97-AF65-F5344CB8AC3E}">
        <p14:creationId xmlns:p14="http://schemas.microsoft.com/office/powerpoint/2010/main" val="950247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8006F8-BBE6-7A4F-B419-74CA806F5FA6}"/>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338B341-B36E-8B4B-B079-15B7423923F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B2F6C7B-2F30-974F-8323-C2EF382B64BF}"/>
              </a:ext>
            </a:extLst>
          </p:cNvPr>
          <p:cNvSpPr>
            <a:spLocks noGrp="1"/>
          </p:cNvSpPr>
          <p:nvPr>
            <p:ph type="dt" sz="half" idx="10"/>
          </p:nvPr>
        </p:nvSpPr>
        <p:spPr/>
        <p:txBody>
          <a:bodyPr/>
          <a:lstStyle/>
          <a:p>
            <a:fld id="{0CA823EE-570B-8C48-AA4E-0E119FB60093}" type="datetimeFigureOut">
              <a:rPr kumimoji="1" lang="ja-JP" altLang="en-US" smtClean="0"/>
              <a:t>2021/4/14</a:t>
            </a:fld>
            <a:endParaRPr kumimoji="1" lang="ja-JP" altLang="en-US"/>
          </a:p>
        </p:txBody>
      </p:sp>
      <p:sp>
        <p:nvSpPr>
          <p:cNvPr id="5" name="フッター プレースホルダー 4">
            <a:extLst>
              <a:ext uri="{FF2B5EF4-FFF2-40B4-BE49-F238E27FC236}">
                <a16:creationId xmlns:a16="http://schemas.microsoft.com/office/drawing/2014/main" id="{BBD8E41C-DA1F-7A4A-AEF7-CF6D87F16FC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D67EB1B-22E7-6F47-B6C4-1BFC5C7AE7F3}"/>
              </a:ext>
            </a:extLst>
          </p:cNvPr>
          <p:cNvSpPr>
            <a:spLocks noGrp="1"/>
          </p:cNvSpPr>
          <p:nvPr>
            <p:ph type="sldNum" sz="quarter" idx="12"/>
          </p:nvPr>
        </p:nvSpPr>
        <p:spPr/>
        <p:txBody>
          <a:bodyPr/>
          <a:lstStyle/>
          <a:p>
            <a:fld id="{79AC0054-6EC5-F94B-81A0-339257DAA850}" type="slidenum">
              <a:rPr kumimoji="1" lang="ja-JP" altLang="en-US" smtClean="0"/>
              <a:t>‹#›</a:t>
            </a:fld>
            <a:endParaRPr kumimoji="1" lang="ja-JP" altLang="en-US"/>
          </a:p>
        </p:txBody>
      </p:sp>
    </p:spTree>
    <p:extLst>
      <p:ext uri="{BB962C8B-B14F-4D97-AF65-F5344CB8AC3E}">
        <p14:creationId xmlns:p14="http://schemas.microsoft.com/office/powerpoint/2010/main" val="1144174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6C63ED-949E-D242-A37B-95328BF373C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473310B-0379-F14D-AE2A-07AC9FFDBE2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093ED27-0CB4-1F43-9401-A6C64847B41B}"/>
              </a:ext>
            </a:extLst>
          </p:cNvPr>
          <p:cNvSpPr>
            <a:spLocks noGrp="1"/>
          </p:cNvSpPr>
          <p:nvPr>
            <p:ph type="dt" sz="half" idx="10"/>
          </p:nvPr>
        </p:nvSpPr>
        <p:spPr/>
        <p:txBody>
          <a:bodyPr/>
          <a:lstStyle/>
          <a:p>
            <a:fld id="{0CA823EE-570B-8C48-AA4E-0E119FB60093}" type="datetimeFigureOut">
              <a:rPr kumimoji="1" lang="ja-JP" altLang="en-US" smtClean="0"/>
              <a:t>2021/4/14</a:t>
            </a:fld>
            <a:endParaRPr kumimoji="1" lang="ja-JP" altLang="en-US"/>
          </a:p>
        </p:txBody>
      </p:sp>
      <p:sp>
        <p:nvSpPr>
          <p:cNvPr id="5" name="フッター プレースホルダー 4">
            <a:extLst>
              <a:ext uri="{FF2B5EF4-FFF2-40B4-BE49-F238E27FC236}">
                <a16:creationId xmlns:a16="http://schemas.microsoft.com/office/drawing/2014/main" id="{F8A0014C-CF4E-7F41-B7E7-4040A849BE9C}"/>
              </a:ext>
            </a:extLst>
          </p:cNvPr>
          <p:cNvSpPr>
            <a:spLocks noGrp="1"/>
          </p:cNvSpPr>
          <p:nvPr>
            <p:ph type="ftr" sz="quarter" idx="11"/>
          </p:nvPr>
        </p:nvSpPr>
        <p:spPr/>
        <p:txBody>
          <a:bodyPr/>
          <a:lstStyle/>
          <a:p>
            <a:r>
              <a:rPr lang="en-US" altLang="ja-JP" dirty="0"/>
              <a:t>Copyright (C) 2021 G-KIT,inc.</a:t>
            </a:r>
          </a:p>
        </p:txBody>
      </p:sp>
      <p:sp>
        <p:nvSpPr>
          <p:cNvPr id="6" name="スライド番号プレースホルダー 5">
            <a:extLst>
              <a:ext uri="{FF2B5EF4-FFF2-40B4-BE49-F238E27FC236}">
                <a16:creationId xmlns:a16="http://schemas.microsoft.com/office/drawing/2014/main" id="{A46B467E-D41A-394D-A576-29FAE4CB35E3}"/>
              </a:ext>
            </a:extLst>
          </p:cNvPr>
          <p:cNvSpPr>
            <a:spLocks noGrp="1"/>
          </p:cNvSpPr>
          <p:nvPr>
            <p:ph type="sldNum" sz="quarter" idx="12"/>
          </p:nvPr>
        </p:nvSpPr>
        <p:spPr/>
        <p:txBody>
          <a:bodyPr/>
          <a:lstStyle/>
          <a:p>
            <a:fld id="{79AC0054-6EC5-F94B-81A0-339257DAA850}" type="slidenum">
              <a:rPr kumimoji="1" lang="ja-JP" altLang="en-US" smtClean="0"/>
              <a:t>‹#›</a:t>
            </a:fld>
            <a:endParaRPr kumimoji="1" lang="ja-JP" altLang="en-US"/>
          </a:p>
        </p:txBody>
      </p:sp>
    </p:spTree>
    <p:extLst>
      <p:ext uri="{BB962C8B-B14F-4D97-AF65-F5344CB8AC3E}">
        <p14:creationId xmlns:p14="http://schemas.microsoft.com/office/powerpoint/2010/main" val="2388223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4DEA08-691F-9B40-B066-D8605C1EF620}"/>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0DCEC3B-E6E5-1748-82CD-F544AD749FE6}"/>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2FE9274-4B49-234D-9402-298C0ED93B4D}"/>
              </a:ext>
            </a:extLst>
          </p:cNvPr>
          <p:cNvSpPr>
            <a:spLocks noGrp="1"/>
          </p:cNvSpPr>
          <p:nvPr>
            <p:ph type="dt" sz="half" idx="10"/>
          </p:nvPr>
        </p:nvSpPr>
        <p:spPr/>
        <p:txBody>
          <a:bodyPr/>
          <a:lstStyle/>
          <a:p>
            <a:fld id="{0CA823EE-570B-8C48-AA4E-0E119FB60093}" type="datetimeFigureOut">
              <a:rPr kumimoji="1" lang="ja-JP" altLang="en-US" smtClean="0"/>
              <a:t>2021/4/14</a:t>
            </a:fld>
            <a:endParaRPr kumimoji="1" lang="ja-JP" altLang="en-US"/>
          </a:p>
        </p:txBody>
      </p:sp>
      <p:sp>
        <p:nvSpPr>
          <p:cNvPr id="5" name="フッター プレースホルダー 4">
            <a:extLst>
              <a:ext uri="{FF2B5EF4-FFF2-40B4-BE49-F238E27FC236}">
                <a16:creationId xmlns:a16="http://schemas.microsoft.com/office/drawing/2014/main" id="{D9DF5BCE-B02F-BD4E-A741-8F9FE61A38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826ABAF-700B-F345-A07F-A47347294DB6}"/>
              </a:ext>
            </a:extLst>
          </p:cNvPr>
          <p:cNvSpPr>
            <a:spLocks noGrp="1"/>
          </p:cNvSpPr>
          <p:nvPr>
            <p:ph type="sldNum" sz="quarter" idx="12"/>
          </p:nvPr>
        </p:nvSpPr>
        <p:spPr/>
        <p:txBody>
          <a:bodyPr/>
          <a:lstStyle/>
          <a:p>
            <a:fld id="{79AC0054-6EC5-F94B-81A0-339257DAA850}" type="slidenum">
              <a:rPr kumimoji="1" lang="ja-JP" altLang="en-US" smtClean="0"/>
              <a:t>‹#›</a:t>
            </a:fld>
            <a:endParaRPr kumimoji="1" lang="ja-JP" altLang="en-US"/>
          </a:p>
        </p:txBody>
      </p:sp>
    </p:spTree>
    <p:extLst>
      <p:ext uri="{BB962C8B-B14F-4D97-AF65-F5344CB8AC3E}">
        <p14:creationId xmlns:p14="http://schemas.microsoft.com/office/powerpoint/2010/main" val="400444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9FB235-CFA2-4D43-AF8F-B60A993724A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E72E51A-5482-4549-A288-B30361F69BFD}"/>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0774409-7508-CE4E-AE17-F3628B09866C}"/>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1F3624A-736D-C948-933C-A47C43282F4C}"/>
              </a:ext>
            </a:extLst>
          </p:cNvPr>
          <p:cNvSpPr>
            <a:spLocks noGrp="1"/>
          </p:cNvSpPr>
          <p:nvPr>
            <p:ph type="dt" sz="half" idx="10"/>
          </p:nvPr>
        </p:nvSpPr>
        <p:spPr/>
        <p:txBody>
          <a:bodyPr/>
          <a:lstStyle/>
          <a:p>
            <a:fld id="{0CA823EE-570B-8C48-AA4E-0E119FB60093}" type="datetimeFigureOut">
              <a:rPr kumimoji="1" lang="ja-JP" altLang="en-US" smtClean="0"/>
              <a:t>2021/4/14</a:t>
            </a:fld>
            <a:endParaRPr kumimoji="1" lang="ja-JP" altLang="en-US"/>
          </a:p>
        </p:txBody>
      </p:sp>
      <p:sp>
        <p:nvSpPr>
          <p:cNvPr id="6" name="フッター プレースホルダー 5">
            <a:extLst>
              <a:ext uri="{FF2B5EF4-FFF2-40B4-BE49-F238E27FC236}">
                <a16:creationId xmlns:a16="http://schemas.microsoft.com/office/drawing/2014/main" id="{AA685F80-EAA8-A744-9B29-72F63EA7EC0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5C1A74C-CF0F-574D-BFC1-C29DB23464A6}"/>
              </a:ext>
            </a:extLst>
          </p:cNvPr>
          <p:cNvSpPr>
            <a:spLocks noGrp="1"/>
          </p:cNvSpPr>
          <p:nvPr>
            <p:ph type="sldNum" sz="quarter" idx="12"/>
          </p:nvPr>
        </p:nvSpPr>
        <p:spPr/>
        <p:txBody>
          <a:bodyPr/>
          <a:lstStyle/>
          <a:p>
            <a:fld id="{79AC0054-6EC5-F94B-81A0-339257DAA850}" type="slidenum">
              <a:rPr kumimoji="1" lang="ja-JP" altLang="en-US" smtClean="0"/>
              <a:t>‹#›</a:t>
            </a:fld>
            <a:endParaRPr kumimoji="1" lang="ja-JP" altLang="en-US"/>
          </a:p>
        </p:txBody>
      </p:sp>
    </p:spTree>
    <p:extLst>
      <p:ext uri="{BB962C8B-B14F-4D97-AF65-F5344CB8AC3E}">
        <p14:creationId xmlns:p14="http://schemas.microsoft.com/office/powerpoint/2010/main" val="4153738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09E479-65E3-CC48-9985-651557082129}"/>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04BA9D0-53C3-C64F-8675-D18C35E61AD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0EBE6C5-EB6C-0A41-8409-AECB174F2851}"/>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5B4668D-90AB-174C-B996-AC6EEF18109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3D18BE5-972B-7740-8EC0-BFD7F2A33AD6}"/>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E04029A-F0A3-7D44-B976-34AAF4BE3DF6}"/>
              </a:ext>
            </a:extLst>
          </p:cNvPr>
          <p:cNvSpPr>
            <a:spLocks noGrp="1"/>
          </p:cNvSpPr>
          <p:nvPr>
            <p:ph type="dt" sz="half" idx="10"/>
          </p:nvPr>
        </p:nvSpPr>
        <p:spPr/>
        <p:txBody>
          <a:bodyPr/>
          <a:lstStyle/>
          <a:p>
            <a:fld id="{0CA823EE-570B-8C48-AA4E-0E119FB60093}" type="datetimeFigureOut">
              <a:rPr kumimoji="1" lang="ja-JP" altLang="en-US" smtClean="0"/>
              <a:t>2021/4/14</a:t>
            </a:fld>
            <a:endParaRPr kumimoji="1" lang="ja-JP" altLang="en-US"/>
          </a:p>
        </p:txBody>
      </p:sp>
      <p:sp>
        <p:nvSpPr>
          <p:cNvPr id="8" name="フッター プレースホルダー 7">
            <a:extLst>
              <a:ext uri="{FF2B5EF4-FFF2-40B4-BE49-F238E27FC236}">
                <a16:creationId xmlns:a16="http://schemas.microsoft.com/office/drawing/2014/main" id="{50D4E479-FC47-0445-84E7-0AE14EF84AB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8BB4EA5-59BD-2A49-B316-AF0C27D6CC94}"/>
              </a:ext>
            </a:extLst>
          </p:cNvPr>
          <p:cNvSpPr>
            <a:spLocks noGrp="1"/>
          </p:cNvSpPr>
          <p:nvPr>
            <p:ph type="sldNum" sz="quarter" idx="12"/>
          </p:nvPr>
        </p:nvSpPr>
        <p:spPr/>
        <p:txBody>
          <a:bodyPr/>
          <a:lstStyle/>
          <a:p>
            <a:fld id="{79AC0054-6EC5-F94B-81A0-339257DAA850}" type="slidenum">
              <a:rPr kumimoji="1" lang="ja-JP" altLang="en-US" smtClean="0"/>
              <a:t>‹#›</a:t>
            </a:fld>
            <a:endParaRPr kumimoji="1" lang="ja-JP" altLang="en-US"/>
          </a:p>
        </p:txBody>
      </p:sp>
    </p:spTree>
    <p:extLst>
      <p:ext uri="{BB962C8B-B14F-4D97-AF65-F5344CB8AC3E}">
        <p14:creationId xmlns:p14="http://schemas.microsoft.com/office/powerpoint/2010/main" val="348557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0BC936-0E28-C14F-A489-C0502590CF6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3712C52-2665-A34E-925C-AA639A095014}"/>
              </a:ext>
            </a:extLst>
          </p:cNvPr>
          <p:cNvSpPr>
            <a:spLocks noGrp="1"/>
          </p:cNvSpPr>
          <p:nvPr>
            <p:ph type="dt" sz="half" idx="10"/>
          </p:nvPr>
        </p:nvSpPr>
        <p:spPr/>
        <p:txBody>
          <a:bodyPr/>
          <a:lstStyle/>
          <a:p>
            <a:fld id="{0CA823EE-570B-8C48-AA4E-0E119FB60093}" type="datetimeFigureOut">
              <a:rPr kumimoji="1" lang="ja-JP" altLang="en-US" smtClean="0"/>
              <a:t>2021/4/14</a:t>
            </a:fld>
            <a:endParaRPr kumimoji="1" lang="ja-JP" altLang="en-US"/>
          </a:p>
        </p:txBody>
      </p:sp>
      <p:sp>
        <p:nvSpPr>
          <p:cNvPr id="4" name="フッター プレースホルダー 3">
            <a:extLst>
              <a:ext uri="{FF2B5EF4-FFF2-40B4-BE49-F238E27FC236}">
                <a16:creationId xmlns:a16="http://schemas.microsoft.com/office/drawing/2014/main" id="{58FAD3E7-C7D5-3949-BF14-4C7F7391F28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556FCA4-EBD6-314B-9EC6-98CCAE1F612A}"/>
              </a:ext>
            </a:extLst>
          </p:cNvPr>
          <p:cNvSpPr>
            <a:spLocks noGrp="1"/>
          </p:cNvSpPr>
          <p:nvPr>
            <p:ph type="sldNum" sz="quarter" idx="12"/>
          </p:nvPr>
        </p:nvSpPr>
        <p:spPr/>
        <p:txBody>
          <a:bodyPr/>
          <a:lstStyle/>
          <a:p>
            <a:fld id="{79AC0054-6EC5-F94B-81A0-339257DAA850}" type="slidenum">
              <a:rPr kumimoji="1" lang="ja-JP" altLang="en-US" smtClean="0"/>
              <a:t>‹#›</a:t>
            </a:fld>
            <a:endParaRPr kumimoji="1" lang="ja-JP" altLang="en-US"/>
          </a:p>
        </p:txBody>
      </p:sp>
    </p:spTree>
    <p:extLst>
      <p:ext uri="{BB962C8B-B14F-4D97-AF65-F5344CB8AC3E}">
        <p14:creationId xmlns:p14="http://schemas.microsoft.com/office/powerpoint/2010/main" val="3201507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8E734B5-E439-7B48-9C3A-B12C8CC44B80}"/>
              </a:ext>
            </a:extLst>
          </p:cNvPr>
          <p:cNvSpPr>
            <a:spLocks noGrp="1"/>
          </p:cNvSpPr>
          <p:nvPr>
            <p:ph type="dt" sz="half" idx="10"/>
          </p:nvPr>
        </p:nvSpPr>
        <p:spPr/>
        <p:txBody>
          <a:bodyPr/>
          <a:lstStyle/>
          <a:p>
            <a:fld id="{0CA823EE-570B-8C48-AA4E-0E119FB60093}" type="datetimeFigureOut">
              <a:rPr kumimoji="1" lang="ja-JP" altLang="en-US" smtClean="0"/>
              <a:t>2021/4/14</a:t>
            </a:fld>
            <a:endParaRPr kumimoji="1" lang="ja-JP" altLang="en-US"/>
          </a:p>
        </p:txBody>
      </p:sp>
      <p:sp>
        <p:nvSpPr>
          <p:cNvPr id="3" name="フッター プレースホルダー 2">
            <a:extLst>
              <a:ext uri="{FF2B5EF4-FFF2-40B4-BE49-F238E27FC236}">
                <a16:creationId xmlns:a16="http://schemas.microsoft.com/office/drawing/2014/main" id="{F96A8A66-CB67-7449-AFBD-60DD10AC93E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09BBAC6-7D6E-C54A-8049-961395481B16}"/>
              </a:ext>
            </a:extLst>
          </p:cNvPr>
          <p:cNvSpPr>
            <a:spLocks noGrp="1"/>
          </p:cNvSpPr>
          <p:nvPr>
            <p:ph type="sldNum" sz="quarter" idx="12"/>
          </p:nvPr>
        </p:nvSpPr>
        <p:spPr/>
        <p:txBody>
          <a:bodyPr/>
          <a:lstStyle/>
          <a:p>
            <a:fld id="{79AC0054-6EC5-F94B-81A0-339257DAA850}" type="slidenum">
              <a:rPr kumimoji="1" lang="ja-JP" altLang="en-US" smtClean="0"/>
              <a:t>‹#›</a:t>
            </a:fld>
            <a:endParaRPr kumimoji="1" lang="ja-JP" altLang="en-US"/>
          </a:p>
        </p:txBody>
      </p:sp>
    </p:spTree>
    <p:extLst>
      <p:ext uri="{BB962C8B-B14F-4D97-AF65-F5344CB8AC3E}">
        <p14:creationId xmlns:p14="http://schemas.microsoft.com/office/powerpoint/2010/main" val="3252159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F23102-A507-C741-B1FE-081CE8A0EE4D}"/>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218074C-2ED5-D442-86CE-C2F86831544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3FF095B-A199-9D4E-8AC8-086FAA9BF3D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480D011-CA50-6F42-8C36-32B248D4C071}"/>
              </a:ext>
            </a:extLst>
          </p:cNvPr>
          <p:cNvSpPr>
            <a:spLocks noGrp="1"/>
          </p:cNvSpPr>
          <p:nvPr>
            <p:ph type="dt" sz="half" idx="10"/>
          </p:nvPr>
        </p:nvSpPr>
        <p:spPr/>
        <p:txBody>
          <a:bodyPr/>
          <a:lstStyle/>
          <a:p>
            <a:fld id="{0CA823EE-570B-8C48-AA4E-0E119FB60093}" type="datetimeFigureOut">
              <a:rPr kumimoji="1" lang="ja-JP" altLang="en-US" smtClean="0"/>
              <a:t>2021/4/14</a:t>
            </a:fld>
            <a:endParaRPr kumimoji="1" lang="ja-JP" altLang="en-US"/>
          </a:p>
        </p:txBody>
      </p:sp>
      <p:sp>
        <p:nvSpPr>
          <p:cNvPr id="6" name="フッター プレースホルダー 5">
            <a:extLst>
              <a:ext uri="{FF2B5EF4-FFF2-40B4-BE49-F238E27FC236}">
                <a16:creationId xmlns:a16="http://schemas.microsoft.com/office/drawing/2014/main" id="{301CCF5C-5DC1-924F-A7D6-2D3D2F8465C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BA6B3DB-8382-0142-9DBE-90AF66A4A6BC}"/>
              </a:ext>
            </a:extLst>
          </p:cNvPr>
          <p:cNvSpPr>
            <a:spLocks noGrp="1"/>
          </p:cNvSpPr>
          <p:nvPr>
            <p:ph type="sldNum" sz="quarter" idx="12"/>
          </p:nvPr>
        </p:nvSpPr>
        <p:spPr/>
        <p:txBody>
          <a:bodyPr/>
          <a:lstStyle/>
          <a:p>
            <a:fld id="{79AC0054-6EC5-F94B-81A0-339257DAA850}" type="slidenum">
              <a:rPr kumimoji="1" lang="ja-JP" altLang="en-US" smtClean="0"/>
              <a:t>‹#›</a:t>
            </a:fld>
            <a:endParaRPr kumimoji="1" lang="ja-JP" altLang="en-US"/>
          </a:p>
        </p:txBody>
      </p:sp>
    </p:spTree>
    <p:extLst>
      <p:ext uri="{BB962C8B-B14F-4D97-AF65-F5344CB8AC3E}">
        <p14:creationId xmlns:p14="http://schemas.microsoft.com/office/powerpoint/2010/main" val="3799303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CB5AD0-8AD8-EF49-9FA0-15857D074A08}"/>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7E2FEDB-09A0-8D4F-9379-7BC429EFE8D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1245D51-4679-AC4B-A778-5CE1BDF3664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52348D5-1055-4048-91F9-2DE674A9FF43}"/>
              </a:ext>
            </a:extLst>
          </p:cNvPr>
          <p:cNvSpPr>
            <a:spLocks noGrp="1"/>
          </p:cNvSpPr>
          <p:nvPr>
            <p:ph type="dt" sz="half" idx="10"/>
          </p:nvPr>
        </p:nvSpPr>
        <p:spPr/>
        <p:txBody>
          <a:bodyPr/>
          <a:lstStyle/>
          <a:p>
            <a:fld id="{0CA823EE-570B-8C48-AA4E-0E119FB60093}" type="datetimeFigureOut">
              <a:rPr kumimoji="1" lang="ja-JP" altLang="en-US" smtClean="0"/>
              <a:t>2021/4/14</a:t>
            </a:fld>
            <a:endParaRPr kumimoji="1" lang="ja-JP" altLang="en-US"/>
          </a:p>
        </p:txBody>
      </p:sp>
      <p:sp>
        <p:nvSpPr>
          <p:cNvPr id="6" name="フッター プレースホルダー 5">
            <a:extLst>
              <a:ext uri="{FF2B5EF4-FFF2-40B4-BE49-F238E27FC236}">
                <a16:creationId xmlns:a16="http://schemas.microsoft.com/office/drawing/2014/main" id="{63AF5873-1BBD-B744-AA21-3BD6CCC8FA3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A3DBBCD-A5CB-5D4C-B5B3-22637D1ED6FD}"/>
              </a:ext>
            </a:extLst>
          </p:cNvPr>
          <p:cNvSpPr>
            <a:spLocks noGrp="1"/>
          </p:cNvSpPr>
          <p:nvPr>
            <p:ph type="sldNum" sz="quarter" idx="12"/>
          </p:nvPr>
        </p:nvSpPr>
        <p:spPr/>
        <p:txBody>
          <a:bodyPr/>
          <a:lstStyle/>
          <a:p>
            <a:fld id="{79AC0054-6EC5-F94B-81A0-339257DAA850}" type="slidenum">
              <a:rPr kumimoji="1" lang="ja-JP" altLang="en-US" smtClean="0"/>
              <a:t>‹#›</a:t>
            </a:fld>
            <a:endParaRPr kumimoji="1" lang="ja-JP" altLang="en-US"/>
          </a:p>
        </p:txBody>
      </p:sp>
    </p:spTree>
    <p:extLst>
      <p:ext uri="{BB962C8B-B14F-4D97-AF65-F5344CB8AC3E}">
        <p14:creationId xmlns:p14="http://schemas.microsoft.com/office/powerpoint/2010/main" val="2076864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F62690-C19F-A041-A44D-3C125E8DFC5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BC90EB9-F0CD-B549-A3C6-BE9A78E6464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F39207-2B49-C742-941F-0CD4D011E498}"/>
              </a:ext>
            </a:extLst>
          </p:cNvPr>
          <p:cNvSpPr>
            <a:spLocks noGrp="1"/>
          </p:cNvSpPr>
          <p:nvPr>
            <p:ph type="dt" sz="half" idx="10"/>
          </p:nvPr>
        </p:nvSpPr>
        <p:spPr/>
        <p:txBody>
          <a:bodyPr/>
          <a:lstStyle/>
          <a:p>
            <a:fld id="{0CA823EE-570B-8C48-AA4E-0E119FB60093}" type="datetimeFigureOut">
              <a:rPr kumimoji="1" lang="ja-JP" altLang="en-US" smtClean="0"/>
              <a:t>2021/4/14</a:t>
            </a:fld>
            <a:endParaRPr kumimoji="1" lang="ja-JP" altLang="en-US"/>
          </a:p>
        </p:txBody>
      </p:sp>
      <p:sp>
        <p:nvSpPr>
          <p:cNvPr id="5" name="フッター プレースホルダー 4">
            <a:extLst>
              <a:ext uri="{FF2B5EF4-FFF2-40B4-BE49-F238E27FC236}">
                <a16:creationId xmlns:a16="http://schemas.microsoft.com/office/drawing/2014/main" id="{5ACD7286-9CA9-0843-997D-BCFFEA5182F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8E3AD8F-C216-784E-9D69-DF5DF4510D34}"/>
              </a:ext>
            </a:extLst>
          </p:cNvPr>
          <p:cNvSpPr>
            <a:spLocks noGrp="1"/>
          </p:cNvSpPr>
          <p:nvPr>
            <p:ph type="sldNum" sz="quarter" idx="12"/>
          </p:nvPr>
        </p:nvSpPr>
        <p:spPr/>
        <p:txBody>
          <a:bodyPr/>
          <a:lstStyle/>
          <a:p>
            <a:fld id="{79AC0054-6EC5-F94B-81A0-339257DAA850}" type="slidenum">
              <a:rPr kumimoji="1" lang="ja-JP" altLang="en-US" smtClean="0"/>
              <a:t>‹#›</a:t>
            </a:fld>
            <a:endParaRPr kumimoji="1" lang="ja-JP" altLang="en-US"/>
          </a:p>
        </p:txBody>
      </p:sp>
    </p:spTree>
    <p:extLst>
      <p:ext uri="{BB962C8B-B14F-4D97-AF65-F5344CB8AC3E}">
        <p14:creationId xmlns:p14="http://schemas.microsoft.com/office/powerpoint/2010/main" val="487028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Pr>
        <a:solidFill>
          <a:schemeClr val="bg1"/>
        </a:solidFill>
        <a:effectLst/>
      </p:bgPr>
    </p:bg>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74E7DE8F-2F80-8945-8558-6A2C13773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2164" y="2689041"/>
            <a:ext cx="5919672" cy="1479918"/>
          </a:xfrm>
          <a:prstGeom prst="rect">
            <a:avLst/>
          </a:prstGeom>
        </p:spPr>
      </p:pic>
      <p:sp>
        <p:nvSpPr>
          <p:cNvPr id="5" name="Rectangle 5">
            <a:extLst>
              <a:ext uri="{FF2B5EF4-FFF2-40B4-BE49-F238E27FC236}">
                <a16:creationId xmlns:a16="http://schemas.microsoft.com/office/drawing/2014/main" id="{134A2A64-F60B-A743-9387-6612CBFF0FC7}"/>
              </a:ext>
            </a:extLst>
          </p:cNvPr>
          <p:cNvSpPr>
            <a:spLocks noGrp="1" noChangeArrowheads="1"/>
          </p:cNvSpPr>
          <p:nvPr>
            <p:ph type="ftr" sz="quarter" idx="3"/>
          </p:nvPr>
        </p:nvSpPr>
        <p:spPr bwMode="auto">
          <a:xfrm>
            <a:off x="3059112" y="6465469"/>
            <a:ext cx="3025775"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chemeClr val="tx1">
                    <a:lumMod val="65000"/>
                    <a:lumOff val="35000"/>
                  </a:schemeClr>
                </a:solidFill>
                <a:latin typeface="Yu Gothic" panose="020B0400000000000000" pitchFamily="50" charset="-128"/>
                <a:ea typeface="Yu Gothic" panose="020B0400000000000000" pitchFamily="50" charset="-128"/>
              </a:defRPr>
            </a:lvl1pPr>
          </a:lstStyle>
          <a:p>
            <a:pPr>
              <a:defRPr/>
            </a:pPr>
            <a:r>
              <a:rPr lang="en-US" altLang="ja-JP" dirty="0"/>
              <a:t>Copyright (C) 2021 G-KIT.inc</a:t>
            </a:r>
          </a:p>
        </p:txBody>
      </p:sp>
      <p:sp>
        <p:nvSpPr>
          <p:cNvPr id="2" name="正方形/長方形 1">
            <a:extLst>
              <a:ext uri="{FF2B5EF4-FFF2-40B4-BE49-F238E27FC236}">
                <a16:creationId xmlns:a16="http://schemas.microsoft.com/office/drawing/2014/main" id="{76CA32B1-141E-2F4E-A632-C6717EE0E63D}"/>
              </a:ext>
            </a:extLst>
          </p:cNvPr>
          <p:cNvSpPr/>
          <p:nvPr userDrawn="1"/>
        </p:nvSpPr>
        <p:spPr bwMode="auto">
          <a:xfrm>
            <a:off x="0" y="6465468"/>
            <a:ext cx="1612164" cy="392531"/>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panose="020B0604020202020204" pitchFamily="34" charset="0"/>
              <a:ea typeface="Meiryo UI" panose="020B0604030504040204" pitchFamily="50" charset="-128"/>
            </a:endParaRPr>
          </a:p>
        </p:txBody>
      </p:sp>
    </p:spTree>
    <p:extLst>
      <p:ext uri="{BB962C8B-B14F-4D97-AF65-F5344CB8AC3E}">
        <p14:creationId xmlns:p14="http://schemas.microsoft.com/office/powerpoint/2010/main" val="73021596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7B83104-6A3D-884E-B0AF-984718AD21EA}"/>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92B8ACB-B8FC-C144-AF25-47A8DDE1B285}"/>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E92F0A7-1CB1-AF4A-831C-E0D6D65E7E03}"/>
              </a:ext>
            </a:extLst>
          </p:cNvPr>
          <p:cNvSpPr>
            <a:spLocks noGrp="1"/>
          </p:cNvSpPr>
          <p:nvPr>
            <p:ph type="dt" sz="half" idx="10"/>
          </p:nvPr>
        </p:nvSpPr>
        <p:spPr/>
        <p:txBody>
          <a:bodyPr/>
          <a:lstStyle/>
          <a:p>
            <a:fld id="{0CA823EE-570B-8C48-AA4E-0E119FB60093}" type="datetimeFigureOut">
              <a:rPr kumimoji="1" lang="ja-JP" altLang="en-US" smtClean="0"/>
              <a:t>2021/4/14</a:t>
            </a:fld>
            <a:endParaRPr kumimoji="1" lang="ja-JP" altLang="en-US"/>
          </a:p>
        </p:txBody>
      </p:sp>
      <p:sp>
        <p:nvSpPr>
          <p:cNvPr id="5" name="フッター プレースホルダー 4">
            <a:extLst>
              <a:ext uri="{FF2B5EF4-FFF2-40B4-BE49-F238E27FC236}">
                <a16:creationId xmlns:a16="http://schemas.microsoft.com/office/drawing/2014/main" id="{B3844DE9-149A-0A41-8E7C-603FA35F0EC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2944036-4789-154D-A7FE-BB7BAD56AA7F}"/>
              </a:ext>
            </a:extLst>
          </p:cNvPr>
          <p:cNvSpPr>
            <a:spLocks noGrp="1"/>
          </p:cNvSpPr>
          <p:nvPr>
            <p:ph type="sldNum" sz="quarter" idx="12"/>
          </p:nvPr>
        </p:nvSpPr>
        <p:spPr/>
        <p:txBody>
          <a:bodyPr/>
          <a:lstStyle/>
          <a:p>
            <a:fld id="{79AC0054-6EC5-F94B-81A0-339257DAA850}" type="slidenum">
              <a:rPr kumimoji="1" lang="ja-JP" altLang="en-US" smtClean="0"/>
              <a:t>‹#›</a:t>
            </a:fld>
            <a:endParaRPr kumimoji="1" lang="ja-JP" altLang="en-US"/>
          </a:p>
        </p:txBody>
      </p:sp>
    </p:spTree>
    <p:extLst>
      <p:ext uri="{BB962C8B-B14F-4D97-AF65-F5344CB8AC3E}">
        <p14:creationId xmlns:p14="http://schemas.microsoft.com/office/powerpoint/2010/main" val="719559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セクション見出し">
    <p:bg>
      <p:bgPr>
        <a:solidFill>
          <a:schemeClr val="bg1"/>
        </a:solidFill>
        <a:effectLst/>
      </p:bgPr>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A4507D4-0A47-C640-A273-EEF9B6D8B94C}"/>
              </a:ext>
            </a:extLst>
          </p:cNvPr>
          <p:cNvSpPr/>
          <p:nvPr userDrawn="1"/>
        </p:nvSpPr>
        <p:spPr bwMode="auto">
          <a:xfrm>
            <a:off x="0" y="0"/>
            <a:ext cx="3990109" cy="6858000"/>
          </a:xfrm>
          <a:prstGeom prst="rect">
            <a:avLst/>
          </a:prstGeom>
          <a:solidFill>
            <a:srgbClr val="3FA69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panose="020B0604020202020204" pitchFamily="34" charset="0"/>
              <a:ea typeface="Meiryo UI" panose="020B0604030504040204" pitchFamily="50" charset="-128"/>
            </a:endParaRPr>
          </a:p>
        </p:txBody>
      </p:sp>
      <p:sp>
        <p:nvSpPr>
          <p:cNvPr id="8" name="Rectangle 5">
            <a:extLst>
              <a:ext uri="{FF2B5EF4-FFF2-40B4-BE49-F238E27FC236}">
                <a16:creationId xmlns:a16="http://schemas.microsoft.com/office/drawing/2014/main" id="{ED6BDEF5-D0CA-4341-AB7A-CFB8E547E3AB}"/>
              </a:ext>
            </a:extLst>
          </p:cNvPr>
          <p:cNvSpPr>
            <a:spLocks noGrp="1" noChangeArrowheads="1"/>
          </p:cNvSpPr>
          <p:nvPr>
            <p:ph type="ftr" sz="quarter" idx="3"/>
          </p:nvPr>
        </p:nvSpPr>
        <p:spPr bwMode="auto">
          <a:xfrm>
            <a:off x="482166" y="6465469"/>
            <a:ext cx="3025775"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chemeClr val="bg1"/>
                </a:solidFill>
                <a:latin typeface="Yu Gothic" panose="020B0400000000000000" pitchFamily="50" charset="-128"/>
                <a:ea typeface="Yu Gothic" panose="020B0400000000000000" pitchFamily="50" charset="-128"/>
              </a:defRPr>
            </a:lvl1pPr>
          </a:lstStyle>
          <a:p>
            <a:pPr>
              <a:defRPr/>
            </a:pPr>
            <a:r>
              <a:rPr lang="en-US" altLang="ja-JP" dirty="0"/>
              <a:t>Copyright (C) 2021 G-KIT,inc.</a:t>
            </a:r>
          </a:p>
        </p:txBody>
      </p:sp>
      <p:sp>
        <p:nvSpPr>
          <p:cNvPr id="3" name="テキスト ボックス 2">
            <a:extLst>
              <a:ext uri="{FF2B5EF4-FFF2-40B4-BE49-F238E27FC236}">
                <a16:creationId xmlns:a16="http://schemas.microsoft.com/office/drawing/2014/main" id="{B78B61B1-9E44-614C-A8D9-6B6BCD1B92D8}"/>
              </a:ext>
            </a:extLst>
          </p:cNvPr>
          <p:cNvSpPr txBox="1"/>
          <p:nvPr userDrawn="1"/>
        </p:nvSpPr>
        <p:spPr>
          <a:xfrm>
            <a:off x="1025879" y="3013502"/>
            <a:ext cx="1938351" cy="830997"/>
          </a:xfrm>
          <a:prstGeom prst="rect">
            <a:avLst/>
          </a:prstGeom>
          <a:noFill/>
        </p:spPr>
        <p:txBody>
          <a:bodyPr wrap="none" rtlCol="0">
            <a:spAutoFit/>
          </a:bodyPr>
          <a:lstStyle/>
          <a:p>
            <a:pPr algn="ctr"/>
            <a:r>
              <a:rPr kumimoji="1" lang="en-US" altLang="ja-JP" sz="4800" b="0" dirty="0">
                <a:solidFill>
                  <a:schemeClr val="bg1"/>
                </a:solidFill>
                <a:latin typeface="Meiryo" panose="020B0604030504040204" pitchFamily="34" charset="-128"/>
                <a:ea typeface="Meiryo" panose="020B0604030504040204" pitchFamily="34" charset="-128"/>
              </a:rPr>
              <a:t>TITLE</a:t>
            </a:r>
            <a:endParaRPr kumimoji="1" lang="ja-JP" altLang="en-US" sz="4800" b="0">
              <a:solidFill>
                <a:schemeClr val="bg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31802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セクション見出し">
    <p:bg>
      <p:bgPr>
        <a:solidFill>
          <a:schemeClr val="bg1"/>
        </a:solid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F3580051-4466-684F-9E9D-AB75F393E993}"/>
              </a:ext>
            </a:extLst>
          </p:cNvPr>
          <p:cNvSpPr/>
          <p:nvPr userDrawn="1"/>
        </p:nvSpPr>
        <p:spPr bwMode="auto">
          <a:xfrm>
            <a:off x="0" y="6465469"/>
            <a:ext cx="9144000" cy="392531"/>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panose="020B0604020202020204" pitchFamily="34" charset="0"/>
              <a:ea typeface="Meiryo UI" panose="020B0604030504040204" pitchFamily="50" charset="-128"/>
            </a:endParaRPr>
          </a:p>
        </p:txBody>
      </p:sp>
      <p:sp>
        <p:nvSpPr>
          <p:cNvPr id="14" name="Rectangle 6">
            <a:extLst>
              <a:ext uri="{FF2B5EF4-FFF2-40B4-BE49-F238E27FC236}">
                <a16:creationId xmlns:a16="http://schemas.microsoft.com/office/drawing/2014/main" id="{7CC866DA-5639-421A-A6B5-3B3A07B0CF6E}"/>
              </a:ext>
            </a:extLst>
          </p:cNvPr>
          <p:cNvSpPr>
            <a:spLocks noGrp="1" noChangeArrowheads="1"/>
          </p:cNvSpPr>
          <p:nvPr>
            <p:ph type="sldNum" sz="quarter" idx="4"/>
          </p:nvPr>
        </p:nvSpPr>
        <p:spPr bwMode="auto">
          <a:xfrm>
            <a:off x="7932736" y="6550467"/>
            <a:ext cx="11239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Yu Gothic" panose="020B0400000000000000" pitchFamily="50" charset="-128"/>
                <a:ea typeface="Yu Gothic" panose="020B0400000000000000" pitchFamily="50" charset="-128"/>
              </a:defRPr>
            </a:lvl1pPr>
          </a:lstStyle>
          <a:p>
            <a:pPr>
              <a:defRPr/>
            </a:pPr>
            <a:fld id="{E565C5DB-9520-4D6D-BCE3-C1C7BA075D45}" type="slidenum">
              <a:rPr lang="en-US" altLang="ja-JP" smtClean="0"/>
              <a:pPr>
                <a:defRPr/>
              </a:pPr>
              <a:t>‹#›</a:t>
            </a:fld>
            <a:endParaRPr lang="en-US" altLang="ja-JP" dirty="0"/>
          </a:p>
        </p:txBody>
      </p:sp>
      <p:sp>
        <p:nvSpPr>
          <p:cNvPr id="7" name="正方形/長方形 6">
            <a:extLst>
              <a:ext uri="{FF2B5EF4-FFF2-40B4-BE49-F238E27FC236}">
                <a16:creationId xmlns:a16="http://schemas.microsoft.com/office/drawing/2014/main" id="{EE9013D5-88E5-D046-A8B4-B974F2A425EF}"/>
              </a:ext>
            </a:extLst>
          </p:cNvPr>
          <p:cNvSpPr/>
          <p:nvPr userDrawn="1"/>
        </p:nvSpPr>
        <p:spPr bwMode="auto">
          <a:xfrm>
            <a:off x="0" y="0"/>
            <a:ext cx="9144000" cy="458863"/>
          </a:xfrm>
          <a:prstGeom prst="rect">
            <a:avLst/>
          </a:prstGeom>
          <a:solidFill>
            <a:srgbClr val="3F9F9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panose="020B0604020202020204" pitchFamily="34" charset="0"/>
              <a:ea typeface="Meiryo UI" panose="020B0604030504040204" pitchFamily="50" charset="-128"/>
            </a:endParaRPr>
          </a:p>
        </p:txBody>
      </p:sp>
      <p:sp>
        <p:nvSpPr>
          <p:cNvPr id="11" name="タイトル 1">
            <a:extLst>
              <a:ext uri="{FF2B5EF4-FFF2-40B4-BE49-F238E27FC236}">
                <a16:creationId xmlns:a16="http://schemas.microsoft.com/office/drawing/2014/main" id="{7BC44705-12DE-412A-A0B5-D6CFFD176064}"/>
              </a:ext>
            </a:extLst>
          </p:cNvPr>
          <p:cNvSpPr>
            <a:spLocks noGrp="1"/>
          </p:cNvSpPr>
          <p:nvPr>
            <p:ph type="title"/>
          </p:nvPr>
        </p:nvSpPr>
        <p:spPr>
          <a:xfrm>
            <a:off x="222397" y="62085"/>
            <a:ext cx="7886700" cy="333376"/>
          </a:xfrm>
          <a:prstGeom prst="rect">
            <a:avLst/>
          </a:prstGeom>
        </p:spPr>
        <p:txBody>
          <a:bodyPr anchor="ctr"/>
          <a:lstStyle>
            <a:lvl1pPr algn="l">
              <a:defRPr sz="2400" b="0">
                <a:solidFill>
                  <a:schemeClr val="bg1"/>
                </a:solidFill>
                <a:latin typeface="Yu Gothic" panose="020B0400000000000000" pitchFamily="50" charset="-128"/>
                <a:ea typeface="Yu Gothic" panose="020B0400000000000000" pitchFamily="50" charset="-128"/>
              </a:defRPr>
            </a:lvl1pPr>
          </a:lstStyle>
          <a:p>
            <a:r>
              <a:rPr lang="ja-JP" altLang="en-US" dirty="0"/>
              <a:t>マスター タイトルの書式設定</a:t>
            </a:r>
          </a:p>
        </p:txBody>
      </p:sp>
      <p:pic>
        <p:nvPicPr>
          <p:cNvPr id="10" name="図 9">
            <a:extLst>
              <a:ext uri="{FF2B5EF4-FFF2-40B4-BE49-F238E27FC236}">
                <a16:creationId xmlns:a16="http://schemas.microsoft.com/office/drawing/2014/main" id="{1E3282A2-77E8-DE45-A22E-5365FBE860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314" y="6505375"/>
            <a:ext cx="1333500" cy="333375"/>
          </a:xfrm>
          <a:prstGeom prst="rect">
            <a:avLst/>
          </a:prstGeom>
        </p:spPr>
      </p:pic>
      <p:sp>
        <p:nvSpPr>
          <p:cNvPr id="12" name="フッター プレースホルダー 4">
            <a:extLst>
              <a:ext uri="{FF2B5EF4-FFF2-40B4-BE49-F238E27FC236}">
                <a16:creationId xmlns:a16="http://schemas.microsoft.com/office/drawing/2014/main" id="{9D4328F4-5334-2240-B68F-C8F22DB70348}"/>
              </a:ext>
            </a:extLst>
          </p:cNvPr>
          <p:cNvSpPr>
            <a:spLocks noGrp="1"/>
          </p:cNvSpPr>
          <p:nvPr>
            <p:ph type="ftr" sz="quarter" idx="3"/>
          </p:nvPr>
        </p:nvSpPr>
        <p:spPr>
          <a:xfrm>
            <a:off x="3028950" y="6518015"/>
            <a:ext cx="3086100" cy="365125"/>
          </a:xfrm>
          <a:prstGeom prst="rect">
            <a:avLst/>
          </a:prstGeom>
        </p:spPr>
        <p:txBody>
          <a:bodyPr/>
          <a:lstStyle>
            <a:lvl1pPr algn="ctr">
              <a:defRPr>
                <a:latin typeface="+mn-ea"/>
                <a:ea typeface="+mn-ea"/>
              </a:defRPr>
            </a:lvl1pPr>
          </a:lstStyle>
          <a:p>
            <a:pPr algn="ctr"/>
            <a:r>
              <a:rPr lang="en-US" altLang="ja-JP"/>
              <a:t>Copyright (C) 2021 G-KIT,inc.</a:t>
            </a:r>
            <a:endParaRPr lang="en-US" altLang="ja-JP" dirty="0"/>
          </a:p>
        </p:txBody>
      </p:sp>
    </p:spTree>
    <p:extLst>
      <p:ext uri="{BB962C8B-B14F-4D97-AF65-F5344CB8AC3E}">
        <p14:creationId xmlns:p14="http://schemas.microsoft.com/office/powerpoint/2010/main" val="3322900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セクション見出し">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EF509E5F-D895-994C-A78C-8B9AE8C808E2}"/>
              </a:ext>
            </a:extLst>
          </p:cNvPr>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1" y="-1"/>
            <a:ext cx="9144001" cy="6858001"/>
          </a:xfrm>
          <a:prstGeom prst="rect">
            <a:avLst/>
          </a:prstGeom>
        </p:spPr>
      </p:pic>
      <p:sp>
        <p:nvSpPr>
          <p:cNvPr id="23" name="Thanks a lot !">
            <a:extLst>
              <a:ext uri="{FF2B5EF4-FFF2-40B4-BE49-F238E27FC236}">
                <a16:creationId xmlns:a16="http://schemas.microsoft.com/office/drawing/2014/main" id="{FE801780-4795-6147-9F3E-BF2E15A04D44}"/>
              </a:ext>
            </a:extLst>
          </p:cNvPr>
          <p:cNvSpPr txBox="1"/>
          <p:nvPr userDrawn="1"/>
        </p:nvSpPr>
        <p:spPr>
          <a:xfrm>
            <a:off x="419851" y="2795831"/>
            <a:ext cx="5568446" cy="1319929"/>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9831" tIns="49831" rIns="49831" bIns="49831" numCol="1" anchor="ctr">
            <a:normAutofit/>
          </a:bodyPr>
          <a:lstStyle/>
          <a:p>
            <a:pPr defTabSz="769424">
              <a:defRPr sz="6460">
                <a:latin typeface="游ゴシック体 ボールド"/>
                <a:ea typeface="游ゴシック体 ボールド"/>
                <a:cs typeface="游ゴシック体 ボールド"/>
                <a:sym typeface="游ゴシック体 ボールド"/>
              </a:defRPr>
            </a:pPr>
            <a:r>
              <a:rPr sz="3600" dirty="0"/>
              <a:t>Thanks a lot </a:t>
            </a:r>
            <a:r>
              <a:rPr sz="3600" dirty="0">
                <a:solidFill>
                  <a:srgbClr val="19A99C"/>
                </a:solidFill>
              </a:rPr>
              <a:t>!</a:t>
            </a:r>
          </a:p>
        </p:txBody>
      </p:sp>
      <p:sp>
        <p:nvSpPr>
          <p:cNvPr id="24" name="正方形/長方形 23">
            <a:extLst>
              <a:ext uri="{FF2B5EF4-FFF2-40B4-BE49-F238E27FC236}">
                <a16:creationId xmlns:a16="http://schemas.microsoft.com/office/drawing/2014/main" id="{9955B723-3D20-2F4A-BBED-4C981591AA7F}"/>
              </a:ext>
            </a:extLst>
          </p:cNvPr>
          <p:cNvSpPr/>
          <p:nvPr userDrawn="1"/>
        </p:nvSpPr>
        <p:spPr bwMode="auto">
          <a:xfrm>
            <a:off x="0" y="6465469"/>
            <a:ext cx="9144000" cy="392531"/>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panose="020B0604020202020204" pitchFamily="34" charset="0"/>
              <a:ea typeface="Meiryo UI" panose="020B0604030504040204" pitchFamily="50" charset="-128"/>
            </a:endParaRPr>
          </a:p>
        </p:txBody>
      </p:sp>
      <p:sp>
        <p:nvSpPr>
          <p:cNvPr id="25" name="Rectangle 5">
            <a:extLst>
              <a:ext uri="{FF2B5EF4-FFF2-40B4-BE49-F238E27FC236}">
                <a16:creationId xmlns:a16="http://schemas.microsoft.com/office/drawing/2014/main" id="{73593891-EA99-D34F-B4FF-F212A62131E4}"/>
              </a:ext>
            </a:extLst>
          </p:cNvPr>
          <p:cNvSpPr>
            <a:spLocks noGrp="1" noChangeArrowheads="1"/>
          </p:cNvSpPr>
          <p:nvPr>
            <p:ph type="ftr" sz="quarter" idx="3"/>
          </p:nvPr>
        </p:nvSpPr>
        <p:spPr bwMode="auto">
          <a:xfrm>
            <a:off x="3059112" y="6575505"/>
            <a:ext cx="3025775"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chemeClr val="tx1"/>
                </a:solidFill>
                <a:latin typeface="Yu Gothic" panose="020B0400000000000000" pitchFamily="50" charset="-128"/>
                <a:ea typeface="Yu Gothic" panose="020B0400000000000000" pitchFamily="50" charset="-128"/>
              </a:defRPr>
            </a:lvl1pPr>
          </a:lstStyle>
          <a:p>
            <a:pPr>
              <a:defRPr/>
            </a:pPr>
            <a:r>
              <a:rPr lang="en-US" altLang="ja-JP" dirty="0"/>
              <a:t>Copyright (C) 2021 G-KIT.inc</a:t>
            </a:r>
          </a:p>
        </p:txBody>
      </p:sp>
      <p:pic>
        <p:nvPicPr>
          <p:cNvPr id="8" name="図 7">
            <a:extLst>
              <a:ext uri="{FF2B5EF4-FFF2-40B4-BE49-F238E27FC236}">
                <a16:creationId xmlns:a16="http://schemas.microsoft.com/office/drawing/2014/main" id="{033C858E-40DB-014C-ACE0-7040CA82656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314" y="6505375"/>
            <a:ext cx="1333500" cy="333375"/>
          </a:xfrm>
          <a:prstGeom prst="rect">
            <a:avLst/>
          </a:prstGeom>
        </p:spPr>
      </p:pic>
      <p:sp>
        <p:nvSpPr>
          <p:cNvPr id="9" name="テキスト ボックス 8">
            <a:extLst>
              <a:ext uri="{FF2B5EF4-FFF2-40B4-BE49-F238E27FC236}">
                <a16:creationId xmlns:a16="http://schemas.microsoft.com/office/drawing/2014/main" id="{9D266B3A-26CA-174E-AF9A-E3F17565AE41}"/>
              </a:ext>
            </a:extLst>
          </p:cNvPr>
          <p:cNvSpPr txBox="1"/>
          <p:nvPr userDrawn="1"/>
        </p:nvSpPr>
        <p:spPr>
          <a:xfrm>
            <a:off x="3530276" y="1978469"/>
            <a:ext cx="5469767" cy="2954655"/>
          </a:xfrm>
          <a:prstGeom prst="rect">
            <a:avLst/>
          </a:prstGeom>
          <a:noFill/>
        </p:spPr>
        <p:txBody>
          <a:bodyPr wrap="none" rtlCol="0">
            <a:spAutoFit/>
          </a:bodyPr>
          <a:lstStyle/>
          <a:p>
            <a:pPr algn="l">
              <a:lnSpc>
                <a:spcPct val="150000"/>
              </a:lnSpc>
              <a:defRPr sz="1800">
                <a:latin typeface="游ゴシック体 ミディアム"/>
                <a:ea typeface="游ゴシック体 ミディアム"/>
                <a:cs typeface="游ゴシック体 ミディアム"/>
                <a:sym typeface="游ゴシック体 ミディアム"/>
              </a:defRPr>
            </a:pPr>
            <a:r>
              <a:rPr lang="ja-JP" altLang="en-US">
                <a:solidFill>
                  <a:schemeClr val="tx1"/>
                </a:solidFill>
                <a:latin typeface="Meiryo" panose="020B0604030504040204" pitchFamily="34" charset="-128"/>
                <a:ea typeface="Meiryo" panose="020B0604030504040204" pitchFamily="34" charset="-128"/>
              </a:rPr>
              <a:t>株式会社</a:t>
            </a:r>
            <a:r>
              <a:rPr lang="en" altLang="ja-JP" dirty="0">
                <a:solidFill>
                  <a:schemeClr val="tx1"/>
                </a:solidFill>
                <a:latin typeface="Meiryo" panose="020B0604030504040204" pitchFamily="34" charset="-128"/>
                <a:ea typeface="Meiryo" panose="020B0604030504040204" pitchFamily="34" charset="-128"/>
              </a:rPr>
              <a:t>G-KIT</a:t>
            </a:r>
            <a:r>
              <a:rPr lang="en" altLang="ja-JP" sz="2000" dirty="0">
                <a:solidFill>
                  <a:schemeClr val="tx1"/>
                </a:solidFill>
                <a:latin typeface="Meiryo" panose="020B0604030504040204" pitchFamily="34" charset="-128"/>
                <a:ea typeface="Meiryo" panose="020B0604030504040204" pitchFamily="34" charset="-128"/>
              </a:rPr>
              <a:t>     </a:t>
            </a:r>
            <a:r>
              <a:rPr lang="en" altLang="ja-JP" sz="1200" dirty="0">
                <a:solidFill>
                  <a:schemeClr val="tx1"/>
                </a:solidFill>
                <a:latin typeface="Meiryo" panose="020B0604030504040204" pitchFamily="34" charset="-128"/>
                <a:ea typeface="Meiryo" panose="020B0604030504040204" pitchFamily="34" charset="-128"/>
              </a:rPr>
              <a:t>CEO: </a:t>
            </a:r>
            <a:r>
              <a:rPr lang="ja-JP" altLang="en-US" sz="1200">
                <a:solidFill>
                  <a:schemeClr val="tx1"/>
                </a:solidFill>
                <a:latin typeface="Meiryo" panose="020B0604030504040204" pitchFamily="34" charset="-128"/>
                <a:ea typeface="Meiryo" panose="020B0604030504040204" pitchFamily="34" charset="-128"/>
              </a:rPr>
              <a:t>田中 耕二　</a:t>
            </a:r>
            <a:r>
              <a:rPr lang="en-US" altLang="ja-JP" sz="1200" dirty="0">
                <a:solidFill>
                  <a:schemeClr val="tx1"/>
                </a:solidFill>
                <a:latin typeface="Meiryo" panose="020B0604030504040204" pitchFamily="34" charset="-128"/>
                <a:ea typeface="Meiryo" panose="020B0604030504040204" pitchFamily="34" charset="-128"/>
              </a:rPr>
              <a:t>/</a:t>
            </a:r>
            <a:r>
              <a:rPr lang="ja-JP" altLang="en-US" sz="1200">
                <a:solidFill>
                  <a:schemeClr val="tx1"/>
                </a:solidFill>
                <a:latin typeface="Meiryo" panose="020B0604030504040204" pitchFamily="34" charset="-128"/>
                <a:ea typeface="Meiryo" panose="020B0604030504040204" pitchFamily="34" charset="-128"/>
              </a:rPr>
              <a:t>　</a:t>
            </a:r>
            <a:r>
              <a:rPr lang="en" altLang="ja-JP" sz="1200" dirty="0">
                <a:solidFill>
                  <a:schemeClr val="tx1"/>
                </a:solidFill>
                <a:latin typeface="Meiryo" panose="020B0604030504040204" pitchFamily="34" charset="-128"/>
                <a:ea typeface="Meiryo" panose="020B0604030504040204" pitchFamily="34" charset="-128"/>
              </a:rPr>
              <a:t>COO: </a:t>
            </a:r>
            <a:r>
              <a:rPr lang="ja-JP" altLang="en-US" sz="1200">
                <a:solidFill>
                  <a:schemeClr val="tx1"/>
                </a:solidFill>
                <a:latin typeface="Meiryo" panose="020B0604030504040204" pitchFamily="34" charset="-128"/>
                <a:ea typeface="Meiryo" panose="020B0604030504040204" pitchFamily="34" charset="-128"/>
              </a:rPr>
              <a:t>大村 和貴</a:t>
            </a:r>
          </a:p>
          <a:p>
            <a:pPr algn="l">
              <a:lnSpc>
                <a:spcPct val="150000"/>
              </a:lnSpc>
              <a:defRPr sz="1800">
                <a:latin typeface="游ゴシック体 ミディアム"/>
                <a:ea typeface="游ゴシック体 ミディアム"/>
                <a:cs typeface="游ゴシック体 ミディアム"/>
                <a:sym typeface="游ゴシック体 ミディアム"/>
              </a:defRPr>
            </a:pPr>
            <a:endParaRPr lang="ja-JP" altLang="en-US" sz="1200">
              <a:solidFill>
                <a:schemeClr val="tx1"/>
              </a:solidFill>
              <a:latin typeface="Meiryo" panose="020B0604030504040204" pitchFamily="34" charset="-128"/>
              <a:ea typeface="Meiryo" panose="020B0604030504040204" pitchFamily="34" charset="-128"/>
            </a:endParaRPr>
          </a:p>
          <a:p>
            <a:pPr algn="l">
              <a:lnSpc>
                <a:spcPct val="150000"/>
              </a:lnSpc>
              <a:defRPr sz="1800">
                <a:latin typeface="游ゴシック体 ミディアム"/>
                <a:ea typeface="游ゴシック体 ミディアム"/>
                <a:cs typeface="游ゴシック体 ミディアム"/>
                <a:sym typeface="游ゴシック体 ミディアム"/>
              </a:defRPr>
            </a:pPr>
            <a:r>
              <a:rPr lang="ja-JP" altLang="en-US" sz="1200">
                <a:solidFill>
                  <a:schemeClr val="tx1"/>
                </a:solidFill>
                <a:latin typeface="Meiryo" panose="020B0604030504040204" pitchFamily="34" charset="-128"/>
                <a:ea typeface="Meiryo" panose="020B0604030504040204" pitchFamily="34" charset="-128"/>
              </a:rPr>
              <a:t>■設立：          </a:t>
            </a:r>
            <a:r>
              <a:rPr lang="en-US" altLang="ja-JP" sz="1200" dirty="0">
                <a:solidFill>
                  <a:schemeClr val="tx1"/>
                </a:solidFill>
                <a:latin typeface="Meiryo" panose="020B0604030504040204" pitchFamily="34" charset="-128"/>
                <a:ea typeface="Meiryo" panose="020B0604030504040204" pitchFamily="34" charset="-128"/>
              </a:rPr>
              <a:t>2015</a:t>
            </a:r>
            <a:r>
              <a:rPr lang="ja-JP" altLang="en-US" sz="1200">
                <a:solidFill>
                  <a:schemeClr val="tx1"/>
                </a:solidFill>
                <a:latin typeface="Meiryo" panose="020B0604030504040204" pitchFamily="34" charset="-128"/>
                <a:ea typeface="Meiryo" panose="020B0604030504040204" pitchFamily="34" charset="-128"/>
              </a:rPr>
              <a:t>年</a:t>
            </a:r>
            <a:r>
              <a:rPr lang="en-US" altLang="ja-JP" sz="1200" dirty="0">
                <a:solidFill>
                  <a:schemeClr val="tx1"/>
                </a:solidFill>
                <a:latin typeface="Meiryo" panose="020B0604030504040204" pitchFamily="34" charset="-128"/>
                <a:ea typeface="Meiryo" panose="020B0604030504040204" pitchFamily="34" charset="-128"/>
              </a:rPr>
              <a:t>9</a:t>
            </a:r>
            <a:r>
              <a:rPr lang="ja-JP" altLang="en-US" sz="1200">
                <a:solidFill>
                  <a:schemeClr val="tx1"/>
                </a:solidFill>
                <a:latin typeface="Meiryo" panose="020B0604030504040204" pitchFamily="34" charset="-128"/>
                <a:ea typeface="Meiryo" panose="020B0604030504040204" pitchFamily="34" charset="-128"/>
              </a:rPr>
              <a:t>月</a:t>
            </a:r>
            <a:r>
              <a:rPr lang="en-US" altLang="ja-JP" sz="1200" dirty="0">
                <a:solidFill>
                  <a:schemeClr val="tx1"/>
                </a:solidFill>
                <a:latin typeface="Meiryo" panose="020B0604030504040204" pitchFamily="34" charset="-128"/>
                <a:ea typeface="Meiryo" panose="020B0604030504040204" pitchFamily="34" charset="-128"/>
              </a:rPr>
              <a:t>7</a:t>
            </a:r>
            <a:r>
              <a:rPr lang="ja-JP" altLang="en-US" sz="1200">
                <a:solidFill>
                  <a:schemeClr val="tx1"/>
                </a:solidFill>
                <a:latin typeface="Meiryo" panose="020B0604030504040204" pitchFamily="34" charset="-128"/>
                <a:ea typeface="Meiryo" panose="020B0604030504040204" pitchFamily="34" charset="-128"/>
              </a:rPr>
              <a:t>日</a:t>
            </a:r>
          </a:p>
          <a:p>
            <a:pPr algn="l">
              <a:lnSpc>
                <a:spcPct val="150000"/>
              </a:lnSpc>
              <a:defRPr sz="1800">
                <a:latin typeface="游ゴシック体 ミディアム"/>
                <a:ea typeface="游ゴシック体 ミディアム"/>
                <a:cs typeface="游ゴシック体 ミディアム"/>
                <a:sym typeface="游ゴシック体 ミディアム"/>
              </a:defRPr>
            </a:pPr>
            <a:r>
              <a:rPr lang="ja-JP" altLang="en-US" sz="1200">
                <a:solidFill>
                  <a:schemeClr val="tx1"/>
                </a:solidFill>
                <a:latin typeface="Meiryo" panose="020B0604030504040204" pitchFamily="34" charset="-128"/>
                <a:ea typeface="Meiryo" panose="020B0604030504040204" pitchFamily="34" charset="-128"/>
              </a:rPr>
              <a:t>■資本金：       </a:t>
            </a:r>
            <a:r>
              <a:rPr lang="en-US" altLang="ja-JP" sz="1200" dirty="0">
                <a:solidFill>
                  <a:schemeClr val="tx1"/>
                </a:solidFill>
                <a:latin typeface="Meiryo" panose="020B0604030504040204" pitchFamily="34" charset="-128"/>
                <a:ea typeface="Meiryo" panose="020B0604030504040204" pitchFamily="34" charset="-128"/>
              </a:rPr>
              <a:t>2,000</a:t>
            </a:r>
            <a:r>
              <a:rPr lang="ja-JP" altLang="en-US" sz="1200">
                <a:solidFill>
                  <a:schemeClr val="tx1"/>
                </a:solidFill>
                <a:latin typeface="Meiryo" panose="020B0604030504040204" pitchFamily="34" charset="-128"/>
                <a:ea typeface="Meiryo" panose="020B0604030504040204" pitchFamily="34" charset="-128"/>
              </a:rPr>
              <a:t>万円</a:t>
            </a:r>
          </a:p>
          <a:p>
            <a:pPr algn="l">
              <a:lnSpc>
                <a:spcPct val="150000"/>
              </a:lnSpc>
              <a:defRPr sz="1800">
                <a:latin typeface="游ゴシック体 ミディアム"/>
                <a:ea typeface="游ゴシック体 ミディアム"/>
                <a:cs typeface="游ゴシック体 ミディアム"/>
                <a:sym typeface="游ゴシック体 ミディアム"/>
              </a:defRPr>
            </a:pPr>
            <a:r>
              <a:rPr lang="ja-JP" altLang="en-US" sz="1200">
                <a:solidFill>
                  <a:schemeClr val="tx1"/>
                </a:solidFill>
                <a:latin typeface="Meiryo" panose="020B0604030504040204" pitchFamily="34" charset="-128"/>
                <a:ea typeface="Meiryo" panose="020B0604030504040204" pitchFamily="34" charset="-128"/>
              </a:rPr>
              <a:t>■電話番号：    </a:t>
            </a:r>
            <a:r>
              <a:rPr lang="en-US" altLang="ja-JP" sz="1200" dirty="0">
                <a:solidFill>
                  <a:schemeClr val="tx1"/>
                </a:solidFill>
                <a:latin typeface="Meiryo" panose="020B0604030504040204" pitchFamily="34" charset="-128"/>
                <a:ea typeface="Meiryo" panose="020B0604030504040204" pitchFamily="34" charset="-128"/>
              </a:rPr>
              <a:t>03-6455-1855</a:t>
            </a:r>
            <a:r>
              <a:rPr lang="ja-JP" altLang="en-US" sz="1200">
                <a:solidFill>
                  <a:schemeClr val="tx1"/>
                </a:solidFill>
                <a:latin typeface="Meiryo" panose="020B0604030504040204" pitchFamily="34" charset="-128"/>
                <a:ea typeface="Meiryo" panose="020B0604030504040204" pitchFamily="34" charset="-128"/>
              </a:rPr>
              <a:t>（本社）</a:t>
            </a:r>
          </a:p>
          <a:p>
            <a:pPr>
              <a:lnSpc>
                <a:spcPct val="150000"/>
              </a:lnSpc>
              <a:defRPr sz="1800">
                <a:latin typeface="游ゴシック体 ミディアム"/>
                <a:ea typeface="游ゴシック体 ミディアム"/>
                <a:cs typeface="游ゴシック体 ミディアム"/>
                <a:sym typeface="游ゴシック体 ミディアム"/>
              </a:defRPr>
            </a:pPr>
            <a:r>
              <a:rPr lang="ja-JP" altLang="en-US" sz="1200">
                <a:solidFill>
                  <a:schemeClr val="tx1"/>
                </a:solidFill>
                <a:latin typeface="Meiryo" panose="020B0604030504040204" pitchFamily="34" charset="-128"/>
                <a:ea typeface="Meiryo" panose="020B0604030504040204" pitchFamily="34" charset="-128"/>
              </a:rPr>
              <a:t>■</a:t>
            </a:r>
            <a:r>
              <a:rPr lang="en" altLang="ja-JP" sz="1200" dirty="0">
                <a:solidFill>
                  <a:schemeClr val="tx1"/>
                </a:solidFill>
                <a:latin typeface="Meiryo" panose="020B0604030504040204" pitchFamily="34" charset="-128"/>
                <a:ea typeface="Meiryo" panose="020B0604030504040204" pitchFamily="34" charset="-128"/>
              </a:rPr>
              <a:t>Mail</a:t>
            </a:r>
            <a:r>
              <a:rPr lang="ja-JP" altLang="en" sz="1200">
                <a:solidFill>
                  <a:schemeClr val="tx1"/>
                </a:solidFill>
                <a:latin typeface="Meiryo" panose="020B0604030504040204" pitchFamily="34" charset="-128"/>
                <a:ea typeface="Meiryo" panose="020B0604030504040204" pitchFamily="34" charset="-128"/>
              </a:rPr>
              <a:t>：　　　</a:t>
            </a:r>
            <a:r>
              <a:rPr lang="en" altLang="ja-JP" sz="1200" dirty="0">
                <a:solidFill>
                  <a:schemeClr val="tx1"/>
                </a:solidFill>
                <a:latin typeface="Meiryo" panose="020B0604030504040204" pitchFamily="34" charset="-128"/>
                <a:ea typeface="Meiryo" panose="020B0604030504040204" pitchFamily="34" charset="-128"/>
              </a:rPr>
              <a:t>  </a:t>
            </a:r>
            <a:r>
              <a:rPr lang="en" altLang="ja-JP" sz="1200" dirty="0">
                <a:solidFill>
                  <a:schemeClr val="tx1"/>
                </a:solidFill>
                <a:latin typeface="Meiryo" panose="020B0604030504040204" pitchFamily="34" charset="-128"/>
                <a:ea typeface="Meiryo" panose="020B0604030504040204" pitchFamily="34" charset="-128"/>
                <a:cs typeface="メイリオ" panose="020B0604030504040204" pitchFamily="50" charset="-128"/>
              </a:rPr>
              <a:t>sales@g-kit.co.jp</a:t>
            </a:r>
          </a:p>
          <a:p>
            <a:pPr>
              <a:lnSpc>
                <a:spcPct val="150000"/>
              </a:lnSpc>
              <a:defRPr sz="1800">
                <a:latin typeface="游ゴシック体 ミディアム"/>
                <a:ea typeface="游ゴシック体 ミディアム"/>
                <a:cs typeface="游ゴシック体 ミディアム"/>
                <a:sym typeface="游ゴシック体 ミディアム"/>
              </a:defRPr>
            </a:pPr>
            <a:r>
              <a:rPr lang="en" altLang="ja-JP" sz="1200" dirty="0">
                <a:solidFill>
                  <a:schemeClr val="tx1"/>
                </a:solidFill>
                <a:latin typeface="Meiryo" panose="020B0604030504040204" pitchFamily="34" charset="-128"/>
                <a:ea typeface="Meiryo" panose="020B0604030504040204" pitchFamily="34" charset="-128"/>
                <a:cs typeface="游ゴシック体 ミディアム"/>
                <a:sym typeface="游ゴシック体 ミディアム"/>
              </a:rPr>
              <a:t>■</a:t>
            </a:r>
            <a:r>
              <a:rPr lang="ja-JP" altLang="en-US" sz="1200">
                <a:solidFill>
                  <a:schemeClr val="tx1"/>
                </a:solidFill>
                <a:latin typeface="Meiryo" panose="020B0604030504040204" pitchFamily="34" charset="-128"/>
                <a:ea typeface="Meiryo" panose="020B0604030504040204" pitchFamily="34" charset="-128"/>
                <a:cs typeface="游ゴシック体 ミディアム"/>
                <a:sym typeface="游ゴシック体 ミディアム"/>
              </a:rPr>
              <a:t>東京本社：</a:t>
            </a:r>
          </a:p>
          <a:p>
            <a:pPr>
              <a:lnSpc>
                <a:spcPct val="150000"/>
              </a:lnSpc>
              <a:defRPr sz="1800">
                <a:latin typeface="游ゴシック体 ミディアム"/>
                <a:ea typeface="游ゴシック体 ミディアム"/>
                <a:cs typeface="游ゴシック体 ミディアム"/>
                <a:sym typeface="游ゴシック体 ミディアム"/>
              </a:defRPr>
            </a:pPr>
            <a:r>
              <a:rPr lang="ja-JP" altLang="en-US" sz="1200">
                <a:solidFill>
                  <a:schemeClr val="tx1"/>
                </a:solidFill>
                <a:latin typeface="Meiryo" panose="020B0604030504040204" pitchFamily="34" charset="-128"/>
                <a:ea typeface="Meiryo" panose="020B0604030504040204" pitchFamily="34" charset="-128"/>
                <a:cs typeface="游ゴシック体 ミディアム"/>
                <a:sym typeface="游ゴシック体 ミディアム"/>
              </a:rPr>
              <a:t>　東京都渋谷区桜丘町</a:t>
            </a:r>
            <a:r>
              <a:rPr lang="en-US" altLang="ja-JP" sz="1200" dirty="0">
                <a:solidFill>
                  <a:schemeClr val="tx1"/>
                </a:solidFill>
                <a:latin typeface="Meiryo" panose="020B0604030504040204" pitchFamily="34" charset="-128"/>
                <a:ea typeface="Meiryo" panose="020B0604030504040204" pitchFamily="34" charset="-128"/>
                <a:cs typeface="游ゴシック体 ミディアム"/>
                <a:sym typeface="游ゴシック体 ミディアム"/>
              </a:rPr>
              <a:t>20-1 </a:t>
            </a:r>
            <a:r>
              <a:rPr lang="ja-JP" altLang="en-US" sz="1200">
                <a:solidFill>
                  <a:schemeClr val="tx1"/>
                </a:solidFill>
                <a:latin typeface="Meiryo" panose="020B0604030504040204" pitchFamily="34" charset="-128"/>
                <a:ea typeface="Meiryo" panose="020B0604030504040204" pitchFamily="34" charset="-128"/>
                <a:cs typeface="游ゴシック体 ミディアム"/>
                <a:sym typeface="游ゴシック体 ミディアム"/>
              </a:rPr>
              <a:t>　渋谷インフォスタワー</a:t>
            </a:r>
            <a:r>
              <a:rPr lang="en-US" altLang="ja-JP" sz="1200" dirty="0">
                <a:solidFill>
                  <a:schemeClr val="tx1"/>
                </a:solidFill>
                <a:latin typeface="Meiryo" panose="020B0604030504040204" pitchFamily="34" charset="-128"/>
                <a:ea typeface="Meiryo" panose="020B0604030504040204" pitchFamily="34" charset="-128"/>
                <a:cs typeface="游ゴシック体 ミディアム"/>
                <a:sym typeface="游ゴシック体 ミディアム"/>
              </a:rPr>
              <a:t>17</a:t>
            </a:r>
            <a:r>
              <a:rPr lang="ja-JP" altLang="en-US" sz="1200">
                <a:solidFill>
                  <a:schemeClr val="tx1"/>
                </a:solidFill>
                <a:latin typeface="Meiryo" panose="020B0604030504040204" pitchFamily="34" charset="-128"/>
                <a:ea typeface="Meiryo" panose="020B0604030504040204" pitchFamily="34" charset="-128"/>
                <a:cs typeface="游ゴシック体 ミディアム"/>
                <a:sym typeface="游ゴシック体 ミディアム"/>
              </a:rPr>
              <a:t>階</a:t>
            </a:r>
          </a:p>
          <a:p>
            <a:pPr>
              <a:lnSpc>
                <a:spcPct val="150000"/>
              </a:lnSpc>
              <a:defRPr sz="1800">
                <a:latin typeface="游ゴシック体 ミディアム"/>
                <a:ea typeface="游ゴシック体 ミディアム"/>
                <a:cs typeface="游ゴシック体 ミディアム"/>
                <a:sym typeface="游ゴシック体 ミディアム"/>
              </a:defRPr>
            </a:pPr>
            <a:r>
              <a:rPr lang="ja-JP" altLang="en-US" sz="1200">
                <a:solidFill>
                  <a:schemeClr val="tx1"/>
                </a:solidFill>
                <a:latin typeface="Meiryo" panose="020B0604030504040204" pitchFamily="34" charset="-128"/>
                <a:ea typeface="Meiryo" panose="020B0604030504040204" pitchFamily="34" charset="-128"/>
                <a:cs typeface="游ゴシック体 ミディアム"/>
                <a:sym typeface="游ゴシック体 ミディアム"/>
              </a:rPr>
              <a:t>■福岡支社：</a:t>
            </a:r>
          </a:p>
          <a:p>
            <a:r>
              <a:rPr lang="ja-JP" altLang="en-US" sz="1200">
                <a:solidFill>
                  <a:schemeClr val="tx1"/>
                </a:solidFill>
                <a:latin typeface="Meiryo" panose="020B0604030504040204" pitchFamily="34" charset="-128"/>
                <a:ea typeface="Meiryo" panose="020B0604030504040204" pitchFamily="34" charset="-128"/>
              </a:rPr>
              <a:t>　福岡県福岡市中央区舞鶴</a:t>
            </a:r>
            <a:r>
              <a:rPr lang="en-US" altLang="ja-JP" sz="1200" dirty="0">
                <a:solidFill>
                  <a:schemeClr val="tx1"/>
                </a:solidFill>
                <a:latin typeface="Meiryo" panose="020B0604030504040204" pitchFamily="34" charset="-128"/>
                <a:ea typeface="Meiryo" panose="020B0604030504040204" pitchFamily="34" charset="-128"/>
              </a:rPr>
              <a:t>3-1-10 </a:t>
            </a:r>
            <a:r>
              <a:rPr lang="ja-JP" altLang="en-US" sz="1200">
                <a:solidFill>
                  <a:schemeClr val="tx1"/>
                </a:solidFill>
                <a:latin typeface="Meiryo" panose="020B0604030504040204" pitchFamily="34" charset="-128"/>
                <a:ea typeface="Meiryo" panose="020B0604030504040204" pitchFamily="34" charset="-128"/>
              </a:rPr>
              <a:t>　オフィスニューガイアセレス赤坂門</a:t>
            </a:r>
            <a:r>
              <a:rPr lang="en-US" altLang="ja-JP" sz="1200" dirty="0">
                <a:solidFill>
                  <a:schemeClr val="tx1"/>
                </a:solidFill>
                <a:latin typeface="Meiryo" panose="020B0604030504040204" pitchFamily="34" charset="-128"/>
                <a:ea typeface="Meiryo" panose="020B0604030504040204" pitchFamily="34" charset="-128"/>
              </a:rPr>
              <a:t>2</a:t>
            </a:r>
            <a:r>
              <a:rPr lang="ja-JP" altLang="en-US" sz="1200">
                <a:solidFill>
                  <a:schemeClr val="tx1"/>
                </a:solidFill>
                <a:latin typeface="Meiryo" panose="020B0604030504040204" pitchFamily="34" charset="-128"/>
                <a:ea typeface="Meiryo" panose="020B0604030504040204" pitchFamily="34" charset="-128"/>
              </a:rPr>
              <a:t>階</a:t>
            </a:r>
            <a:endParaRPr kumimoji="1" lang="ja-JP" altLang="en-US">
              <a:solidFill>
                <a:schemeClr val="tx1"/>
              </a:solidFill>
            </a:endParaRPr>
          </a:p>
        </p:txBody>
      </p:sp>
    </p:spTree>
    <p:extLst>
      <p:ext uri="{BB962C8B-B14F-4D97-AF65-F5344CB8AC3E}">
        <p14:creationId xmlns:p14="http://schemas.microsoft.com/office/powerpoint/2010/main" val="1591522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0A956E7F-4973-C74F-984B-B698A7F476A0}"/>
              </a:ext>
            </a:extLst>
          </p:cNvPr>
          <p:cNvSpPr/>
          <p:nvPr userDrawn="1"/>
        </p:nvSpPr>
        <p:spPr bwMode="auto">
          <a:xfrm>
            <a:off x="0" y="6465469"/>
            <a:ext cx="9144000" cy="392531"/>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panose="020B0604020202020204" pitchFamily="34" charset="0"/>
              <a:ea typeface="Meiryo UI" panose="020B0604030504040204" pitchFamily="50" charset="-128"/>
            </a:endParaRPr>
          </a:p>
        </p:txBody>
      </p:sp>
      <p:sp>
        <p:nvSpPr>
          <p:cNvPr id="8" name="Rectangle 5">
            <a:extLst>
              <a:ext uri="{FF2B5EF4-FFF2-40B4-BE49-F238E27FC236}">
                <a16:creationId xmlns:a16="http://schemas.microsoft.com/office/drawing/2014/main" id="{19D58A77-B100-1E47-BE78-5BFD79FA9174}"/>
              </a:ext>
            </a:extLst>
          </p:cNvPr>
          <p:cNvSpPr>
            <a:spLocks noGrp="1" noChangeArrowheads="1"/>
          </p:cNvSpPr>
          <p:nvPr>
            <p:ph type="ftr" sz="quarter" idx="3"/>
          </p:nvPr>
        </p:nvSpPr>
        <p:spPr bwMode="auto">
          <a:xfrm>
            <a:off x="3059112" y="6575505"/>
            <a:ext cx="3025775"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chemeClr val="tx1"/>
                </a:solidFill>
                <a:latin typeface="Yu Gothic" panose="020B0400000000000000" pitchFamily="50" charset="-128"/>
                <a:ea typeface="Yu Gothic" panose="020B0400000000000000" pitchFamily="50" charset="-128"/>
              </a:defRPr>
            </a:lvl1pPr>
          </a:lstStyle>
          <a:p>
            <a:pPr>
              <a:defRPr/>
            </a:pPr>
            <a:r>
              <a:rPr lang="en-US" altLang="ja-JP" dirty="0"/>
              <a:t>Copyright (C) 2021 G-KIT.inc</a:t>
            </a:r>
          </a:p>
        </p:txBody>
      </p:sp>
      <p:sp>
        <p:nvSpPr>
          <p:cNvPr id="9" name="Rectangle 6">
            <a:extLst>
              <a:ext uri="{FF2B5EF4-FFF2-40B4-BE49-F238E27FC236}">
                <a16:creationId xmlns:a16="http://schemas.microsoft.com/office/drawing/2014/main" id="{814ED040-AF66-9544-8FC9-9A25C4F638F8}"/>
              </a:ext>
            </a:extLst>
          </p:cNvPr>
          <p:cNvSpPr>
            <a:spLocks noGrp="1" noChangeArrowheads="1"/>
          </p:cNvSpPr>
          <p:nvPr>
            <p:ph type="sldNum" sz="quarter" idx="4"/>
          </p:nvPr>
        </p:nvSpPr>
        <p:spPr bwMode="auto">
          <a:xfrm>
            <a:off x="7932736" y="6550467"/>
            <a:ext cx="11239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Yu Gothic" panose="020B0400000000000000" pitchFamily="50" charset="-128"/>
                <a:ea typeface="Yu Gothic" panose="020B0400000000000000" pitchFamily="50" charset="-128"/>
              </a:defRPr>
            </a:lvl1pPr>
          </a:lstStyle>
          <a:p>
            <a:pPr>
              <a:defRPr/>
            </a:pPr>
            <a:fld id="{E565C5DB-9520-4D6D-BCE3-C1C7BA075D45}" type="slidenum">
              <a:rPr lang="en-US" altLang="ja-JP" smtClean="0"/>
              <a:pPr>
                <a:defRPr/>
              </a:pPr>
              <a:t>‹#›</a:t>
            </a:fld>
            <a:endParaRPr lang="en-US" altLang="ja-JP" dirty="0"/>
          </a:p>
        </p:txBody>
      </p:sp>
      <p:sp>
        <p:nvSpPr>
          <p:cNvPr id="11" name="正方形/長方形 10">
            <a:extLst>
              <a:ext uri="{FF2B5EF4-FFF2-40B4-BE49-F238E27FC236}">
                <a16:creationId xmlns:a16="http://schemas.microsoft.com/office/drawing/2014/main" id="{F6BF7FF2-B6D5-8848-8F47-B757EA3916E4}"/>
              </a:ext>
            </a:extLst>
          </p:cNvPr>
          <p:cNvSpPr/>
          <p:nvPr userDrawn="1"/>
        </p:nvSpPr>
        <p:spPr bwMode="auto">
          <a:xfrm>
            <a:off x="0" y="0"/>
            <a:ext cx="9144000" cy="458863"/>
          </a:xfrm>
          <a:prstGeom prst="rect">
            <a:avLst/>
          </a:prstGeom>
          <a:solidFill>
            <a:srgbClr val="2CAA9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panose="020B0604020202020204" pitchFamily="34" charset="0"/>
              <a:ea typeface="Meiryo UI" panose="020B0604030504040204" pitchFamily="50" charset="-128"/>
            </a:endParaRPr>
          </a:p>
        </p:txBody>
      </p:sp>
      <p:sp>
        <p:nvSpPr>
          <p:cNvPr id="13" name="タイトル 1">
            <a:extLst>
              <a:ext uri="{FF2B5EF4-FFF2-40B4-BE49-F238E27FC236}">
                <a16:creationId xmlns:a16="http://schemas.microsoft.com/office/drawing/2014/main" id="{29DCC2A6-B7CA-E948-A715-A1BF4593071A}"/>
              </a:ext>
            </a:extLst>
          </p:cNvPr>
          <p:cNvSpPr>
            <a:spLocks noGrp="1"/>
          </p:cNvSpPr>
          <p:nvPr>
            <p:ph type="title"/>
          </p:nvPr>
        </p:nvSpPr>
        <p:spPr>
          <a:xfrm>
            <a:off x="222397" y="62085"/>
            <a:ext cx="7886700" cy="333376"/>
          </a:xfrm>
          <a:prstGeom prst="rect">
            <a:avLst/>
          </a:prstGeom>
        </p:spPr>
        <p:txBody>
          <a:bodyPr anchor="ctr"/>
          <a:lstStyle>
            <a:lvl1pPr algn="l">
              <a:defRPr sz="2000" b="1">
                <a:solidFill>
                  <a:schemeClr val="bg1"/>
                </a:solidFill>
                <a:latin typeface="Yu Gothic" panose="020B0400000000000000" pitchFamily="50" charset="-128"/>
                <a:ea typeface="Yu Gothic" panose="020B0400000000000000" pitchFamily="50" charset="-128"/>
              </a:defRPr>
            </a:lvl1pPr>
          </a:lstStyle>
          <a:p>
            <a:r>
              <a:rPr lang="ja-JP" altLang="en-US" dirty="0"/>
              <a:t>マスター タイトルの書式設定</a:t>
            </a:r>
          </a:p>
        </p:txBody>
      </p:sp>
      <p:pic>
        <p:nvPicPr>
          <p:cNvPr id="12" name="図 11">
            <a:extLst>
              <a:ext uri="{FF2B5EF4-FFF2-40B4-BE49-F238E27FC236}">
                <a16:creationId xmlns:a16="http://schemas.microsoft.com/office/drawing/2014/main" id="{434A15E5-BDE8-6644-914B-4931750768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314" y="6505375"/>
            <a:ext cx="1333500" cy="333375"/>
          </a:xfrm>
          <a:prstGeom prst="rect">
            <a:avLst/>
          </a:prstGeom>
        </p:spPr>
      </p:pic>
    </p:spTree>
    <p:extLst>
      <p:ext uri="{BB962C8B-B14F-4D97-AF65-F5344CB8AC3E}">
        <p14:creationId xmlns:p14="http://schemas.microsoft.com/office/powerpoint/2010/main" val="2004217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742DA3-0127-4981-9F45-4F31C8948780}"/>
              </a:ext>
            </a:extLst>
          </p:cNvPr>
          <p:cNvSpPr>
            <a:spLocks noGrp="1"/>
          </p:cNvSpPr>
          <p:nvPr>
            <p:ph type="ctrTitle"/>
          </p:nvPr>
        </p:nvSpPr>
        <p:spPr>
          <a:xfrm>
            <a:off x="1143000" y="1122363"/>
            <a:ext cx="6858000" cy="2387600"/>
          </a:xfrm>
          <a:prstGeom prst="rect">
            <a:avLst/>
          </a:prstGeom>
        </p:spPr>
        <p:txBody>
          <a:bodyPr anchor="ctr"/>
          <a:lstStyle>
            <a:lvl1pPr algn="ctr">
              <a:defRPr sz="6000"/>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1A5B7C75-A1DB-455C-8018-3195F0941B8A}"/>
              </a:ext>
            </a:extLst>
          </p:cNvPr>
          <p:cNvSpPr>
            <a:spLocks noGrp="1"/>
          </p:cNvSpPr>
          <p:nvPr>
            <p:ph type="subTitle" idx="1"/>
          </p:nvPr>
        </p:nvSpPr>
        <p:spPr>
          <a:xfrm>
            <a:off x="1143000" y="3602038"/>
            <a:ext cx="6858000" cy="1655762"/>
          </a:xfrm>
          <a:prstGeom prst="rect">
            <a:avLst/>
          </a:prstGeo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6" name="スライド番号プレースホルダー 5">
            <a:extLst>
              <a:ext uri="{FF2B5EF4-FFF2-40B4-BE49-F238E27FC236}">
                <a16:creationId xmlns:a16="http://schemas.microsoft.com/office/drawing/2014/main" id="{ED241F0C-7C24-4BFD-9BB4-B0C801853032}"/>
              </a:ext>
            </a:extLst>
          </p:cNvPr>
          <p:cNvSpPr>
            <a:spLocks noGrp="1"/>
          </p:cNvSpPr>
          <p:nvPr>
            <p:ph type="sldNum" sz="quarter" idx="12"/>
          </p:nvPr>
        </p:nvSpPr>
        <p:spPr/>
        <p:txBody>
          <a:bodyPr/>
          <a:lstStyle>
            <a:lvl1pPr>
              <a:defRPr sz="1200"/>
            </a:lvl1pPr>
          </a:lstStyle>
          <a:p>
            <a:fld id="{A0BBDC13-6D07-40A6-B22A-36873BA9A0B3}" type="slidenum">
              <a:rPr lang="ja-JP" altLang="en-US" smtClean="0"/>
              <a:pPr/>
              <a:t>‹#›</a:t>
            </a:fld>
            <a:endParaRPr lang="ja-JP" altLang="en-US"/>
          </a:p>
        </p:txBody>
      </p:sp>
      <p:sp>
        <p:nvSpPr>
          <p:cNvPr id="7" name="Rectangle 5">
            <a:extLst>
              <a:ext uri="{FF2B5EF4-FFF2-40B4-BE49-F238E27FC236}">
                <a16:creationId xmlns:a16="http://schemas.microsoft.com/office/drawing/2014/main" id="{A03DDEFE-DEED-4D85-ADF1-90BD8FEACD06}"/>
              </a:ext>
            </a:extLst>
          </p:cNvPr>
          <p:cNvSpPr>
            <a:spLocks noGrp="1" noChangeArrowheads="1"/>
          </p:cNvSpPr>
          <p:nvPr>
            <p:ph type="ftr" sz="quarter" idx="3"/>
          </p:nvPr>
        </p:nvSpPr>
        <p:spPr bwMode="auto">
          <a:xfrm>
            <a:off x="3059112" y="6465469"/>
            <a:ext cx="3025775"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chemeClr val="tx1"/>
                </a:solidFill>
                <a:latin typeface="Yu Gothic" panose="020B0400000000000000" pitchFamily="50" charset="-128"/>
                <a:ea typeface="Yu Gothic" panose="020B0400000000000000" pitchFamily="50" charset="-128"/>
              </a:defRPr>
            </a:lvl1pPr>
          </a:lstStyle>
          <a:p>
            <a:pPr>
              <a:defRPr/>
            </a:pPr>
            <a:r>
              <a:rPr lang="en-US" altLang="ja-JP" dirty="0"/>
              <a:t>Copyright (C) 2021 G-KIT.inc</a:t>
            </a:r>
          </a:p>
        </p:txBody>
      </p:sp>
    </p:spTree>
    <p:extLst>
      <p:ext uri="{BB962C8B-B14F-4D97-AF65-F5344CB8AC3E}">
        <p14:creationId xmlns:p14="http://schemas.microsoft.com/office/powerpoint/2010/main" val="3756499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825625"/>
            <a:ext cx="7886700" cy="4351338"/>
          </a:xfrm>
          <a:prstGeom prst="rect">
            <a:avLst/>
          </a:prstGeo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Rectangle 6"/>
          <p:cNvSpPr>
            <a:spLocks noGrp="1" noChangeArrowheads="1"/>
          </p:cNvSpPr>
          <p:nvPr>
            <p:ph type="sldNum" sz="quarter" idx="11"/>
          </p:nvPr>
        </p:nvSpPr>
        <p:spPr>
          <a:ln/>
        </p:spPr>
        <p:txBody>
          <a:bodyPr/>
          <a:lstStyle>
            <a:lvl1pPr>
              <a:defRPr/>
            </a:lvl1pPr>
          </a:lstStyle>
          <a:p>
            <a:pPr>
              <a:defRPr/>
            </a:pPr>
            <a:fld id="{C974DF52-59E8-4DAC-854C-001EB154F896}" type="slidenum">
              <a:rPr lang="en-US" altLang="ja-JP"/>
              <a:pPr>
                <a:defRPr/>
              </a:pPr>
              <a:t>‹#›</a:t>
            </a:fld>
            <a:endParaRPr lang="en-US" altLang="ja-JP" dirty="0"/>
          </a:p>
        </p:txBody>
      </p:sp>
      <p:sp>
        <p:nvSpPr>
          <p:cNvPr id="8" name="Rectangle 5">
            <a:extLst>
              <a:ext uri="{FF2B5EF4-FFF2-40B4-BE49-F238E27FC236}">
                <a16:creationId xmlns:a16="http://schemas.microsoft.com/office/drawing/2014/main" id="{F6434BCC-FF7C-4B91-9EB2-EF3FD37AD72E}"/>
              </a:ext>
            </a:extLst>
          </p:cNvPr>
          <p:cNvSpPr>
            <a:spLocks noGrp="1" noChangeArrowheads="1"/>
          </p:cNvSpPr>
          <p:nvPr>
            <p:ph type="ftr" sz="quarter" idx="3"/>
          </p:nvPr>
        </p:nvSpPr>
        <p:spPr bwMode="auto">
          <a:xfrm>
            <a:off x="3059112" y="6465469"/>
            <a:ext cx="3025775"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chemeClr val="tx1"/>
                </a:solidFill>
                <a:latin typeface="Yu Gothic" panose="020B0400000000000000" pitchFamily="50" charset="-128"/>
                <a:ea typeface="Yu Gothic" panose="020B0400000000000000" pitchFamily="50" charset="-128"/>
              </a:defRPr>
            </a:lvl1pPr>
          </a:lstStyle>
          <a:p>
            <a:pPr>
              <a:defRPr/>
            </a:pPr>
            <a:r>
              <a:rPr lang="en-US" altLang="ja-JP" dirty="0"/>
              <a:t>Copyright (C) 2021 G-KIT,inc.</a:t>
            </a:r>
          </a:p>
        </p:txBody>
      </p:sp>
      <p:sp>
        <p:nvSpPr>
          <p:cNvPr id="4" name="タイトル 3">
            <a:extLst>
              <a:ext uri="{FF2B5EF4-FFF2-40B4-BE49-F238E27FC236}">
                <a16:creationId xmlns:a16="http://schemas.microsoft.com/office/drawing/2014/main" id="{5A0DE30D-3909-484A-9314-62471B4FC98D}"/>
              </a:ext>
            </a:extLst>
          </p:cNvPr>
          <p:cNvSpPr>
            <a:spLocks noGrp="1"/>
          </p:cNvSpPr>
          <p:nvPr>
            <p:ph type="title"/>
          </p:nvPr>
        </p:nvSpPr>
        <p:spPr>
          <a:xfrm>
            <a:off x="628650" y="365125"/>
            <a:ext cx="7886700" cy="1325563"/>
          </a:xfrm>
          <a:prstGeom prst="rect">
            <a:avLst/>
          </a:prstGeom>
        </p:spPr>
        <p:txBody>
          <a:bodyPr/>
          <a:lstStyle/>
          <a:p>
            <a:r>
              <a:rPr kumimoji="1" lang="ja-JP" altLang="en-US"/>
              <a:t>マスター タイトルの書式設定</a:t>
            </a:r>
          </a:p>
        </p:txBody>
      </p:sp>
    </p:spTree>
    <p:extLst>
      <p:ext uri="{BB962C8B-B14F-4D97-AF65-F5344CB8AC3E}">
        <p14:creationId xmlns:p14="http://schemas.microsoft.com/office/powerpoint/2010/main" val="987478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_01">
    <p:bg>
      <p:bgPr>
        <a:solidFill>
          <a:schemeClr val="bg1"/>
        </a:solidFill>
        <a:effectLst/>
      </p:bgPr>
    </p:bg>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7CC866DA-5639-421A-A6B5-3B3A07B0CF6E}"/>
              </a:ext>
            </a:extLst>
          </p:cNvPr>
          <p:cNvSpPr>
            <a:spLocks noGrp="1" noChangeArrowheads="1"/>
          </p:cNvSpPr>
          <p:nvPr>
            <p:ph type="sldNum" sz="quarter" idx="4"/>
          </p:nvPr>
        </p:nvSpPr>
        <p:spPr bwMode="auto">
          <a:xfrm>
            <a:off x="7932736" y="6550467"/>
            <a:ext cx="11239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Yu Gothic" panose="020B0400000000000000" pitchFamily="50" charset="-128"/>
                <a:ea typeface="Yu Gothic" panose="020B0400000000000000" pitchFamily="50" charset="-128"/>
              </a:defRPr>
            </a:lvl1pPr>
          </a:lstStyle>
          <a:p>
            <a:pPr>
              <a:defRPr/>
            </a:pPr>
            <a:fld id="{E565C5DB-9520-4D6D-BCE3-C1C7BA075D45}" type="slidenum">
              <a:rPr lang="en-US" altLang="ja-JP" smtClean="0"/>
              <a:pPr>
                <a:defRPr/>
              </a:pPr>
              <a:t>‹#›</a:t>
            </a:fld>
            <a:endParaRPr lang="en-US" altLang="ja-JP" dirty="0"/>
          </a:p>
        </p:txBody>
      </p:sp>
      <p:sp>
        <p:nvSpPr>
          <p:cNvPr id="7" name="正方形/長方形 6">
            <a:extLst>
              <a:ext uri="{FF2B5EF4-FFF2-40B4-BE49-F238E27FC236}">
                <a16:creationId xmlns:a16="http://schemas.microsoft.com/office/drawing/2014/main" id="{EE9013D5-88E5-D046-A8B4-B974F2A425EF}"/>
              </a:ext>
            </a:extLst>
          </p:cNvPr>
          <p:cNvSpPr/>
          <p:nvPr userDrawn="1"/>
        </p:nvSpPr>
        <p:spPr bwMode="auto">
          <a:xfrm>
            <a:off x="0" y="0"/>
            <a:ext cx="9144000" cy="458863"/>
          </a:xfrm>
          <a:prstGeom prst="rect">
            <a:avLst/>
          </a:prstGeom>
          <a:solidFill>
            <a:srgbClr val="3F9F9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panose="020B0604020202020204" pitchFamily="34" charset="0"/>
              <a:ea typeface="Meiryo UI" panose="020B0604030504040204" pitchFamily="50" charset="-128"/>
            </a:endParaRPr>
          </a:p>
        </p:txBody>
      </p:sp>
      <p:sp>
        <p:nvSpPr>
          <p:cNvPr id="11" name="タイトル 1">
            <a:extLst>
              <a:ext uri="{FF2B5EF4-FFF2-40B4-BE49-F238E27FC236}">
                <a16:creationId xmlns:a16="http://schemas.microsoft.com/office/drawing/2014/main" id="{7BC44705-12DE-412A-A0B5-D6CFFD176064}"/>
              </a:ext>
            </a:extLst>
          </p:cNvPr>
          <p:cNvSpPr>
            <a:spLocks noGrp="1"/>
          </p:cNvSpPr>
          <p:nvPr>
            <p:ph type="title"/>
          </p:nvPr>
        </p:nvSpPr>
        <p:spPr>
          <a:xfrm>
            <a:off x="222397" y="62085"/>
            <a:ext cx="7886700" cy="333376"/>
          </a:xfrm>
          <a:prstGeom prst="rect">
            <a:avLst/>
          </a:prstGeom>
        </p:spPr>
        <p:txBody>
          <a:bodyPr anchor="ctr"/>
          <a:lstStyle>
            <a:lvl1pPr algn="l">
              <a:defRPr sz="2000" b="1">
                <a:solidFill>
                  <a:schemeClr val="bg1"/>
                </a:solidFill>
                <a:latin typeface="Yu Gothic" panose="020B0400000000000000" pitchFamily="50" charset="-128"/>
                <a:ea typeface="Yu Gothic" panose="020B0400000000000000" pitchFamily="50" charset="-128"/>
              </a:defRPr>
            </a:lvl1pPr>
          </a:lstStyle>
          <a:p>
            <a:r>
              <a:rPr lang="ja-JP" altLang="en-US" dirty="0"/>
              <a:t>マスター タイトルの書式設定</a:t>
            </a:r>
          </a:p>
        </p:txBody>
      </p:sp>
      <p:sp>
        <p:nvSpPr>
          <p:cNvPr id="8" name="フッター プレースホルダー 4">
            <a:extLst>
              <a:ext uri="{FF2B5EF4-FFF2-40B4-BE49-F238E27FC236}">
                <a16:creationId xmlns:a16="http://schemas.microsoft.com/office/drawing/2014/main" id="{10E6E56C-B948-C64C-957D-072109A66BFE}"/>
              </a:ext>
            </a:extLst>
          </p:cNvPr>
          <p:cNvSpPr txBox="1">
            <a:spLocks/>
          </p:cNvSpPr>
          <p:nvPr userDrawn="1"/>
        </p:nvSpPr>
        <p:spPr>
          <a:xfrm>
            <a:off x="3028950" y="6552346"/>
            <a:ext cx="3086100" cy="365125"/>
          </a:xfrm>
          <a:prstGeom prst="rect">
            <a:avLst/>
          </a:prstGeom>
        </p:spPr>
        <p:txBody>
          <a:bodyPr vert="horz" lIns="68580" tIns="34290" rIns="68580" bIns="34290" rtlCol="0" anchor="ctr"/>
          <a:lstStyle>
            <a:defPPr>
              <a:defRPr lang="ja-JP"/>
            </a:defPPr>
            <a:lvl1pPr marL="0" algn="ctr" defTabSz="914400" rtl="0" eaLnBrk="1" latinLnBrk="0" hangingPunct="1">
              <a:defRPr kumimoji="1" sz="900" kern="1200">
                <a:solidFill>
                  <a:schemeClr val="tx1"/>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800" dirty="0">
                <a:solidFill>
                  <a:schemeClr val="tx1"/>
                </a:solidFill>
              </a:rPr>
              <a:t>Copyright (C) 2021 G-KIT.inc</a:t>
            </a:r>
          </a:p>
        </p:txBody>
      </p:sp>
    </p:spTree>
    <p:extLst>
      <p:ext uri="{BB962C8B-B14F-4D97-AF65-F5344CB8AC3E}">
        <p14:creationId xmlns:p14="http://schemas.microsoft.com/office/powerpoint/2010/main" val="2952515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4" name="Rectangle 6"/>
          <p:cNvSpPr>
            <a:spLocks noGrp="1" noChangeArrowheads="1"/>
          </p:cNvSpPr>
          <p:nvPr>
            <p:ph type="sldNum" sz="quarter" idx="4"/>
          </p:nvPr>
        </p:nvSpPr>
        <p:spPr bwMode="auto">
          <a:xfrm>
            <a:off x="7932736" y="6518015"/>
            <a:ext cx="11239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Yu Gothic" panose="020B0400000000000000" pitchFamily="50" charset="-128"/>
                <a:ea typeface="Yu Gothic" panose="020B0400000000000000" pitchFamily="50" charset="-128"/>
              </a:defRPr>
            </a:lvl1pPr>
          </a:lstStyle>
          <a:p>
            <a:pPr>
              <a:defRPr/>
            </a:pPr>
            <a:fld id="{E565C5DB-9520-4D6D-BCE3-C1C7BA075D45}" type="slidenum">
              <a:rPr lang="en-US" altLang="ja-JP" smtClean="0"/>
              <a:pPr>
                <a:defRPr/>
              </a:pPr>
              <a:t>‹#›</a:t>
            </a:fld>
            <a:endParaRPr lang="en-US" altLang="ja-JP" dirty="0"/>
          </a:p>
        </p:txBody>
      </p:sp>
      <p:pic>
        <p:nvPicPr>
          <p:cNvPr id="5" name="図 4">
            <a:extLst>
              <a:ext uri="{FF2B5EF4-FFF2-40B4-BE49-F238E27FC236}">
                <a16:creationId xmlns:a16="http://schemas.microsoft.com/office/drawing/2014/main" id="{66F49BF3-150E-6C40-8076-5E7E989136B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7314" y="6505375"/>
            <a:ext cx="1333500" cy="333375"/>
          </a:xfrm>
          <a:prstGeom prst="rect">
            <a:avLst/>
          </a:prstGeom>
        </p:spPr>
      </p:pic>
      <p:sp>
        <p:nvSpPr>
          <p:cNvPr id="6" name="フッター プレースホルダー 4">
            <a:extLst>
              <a:ext uri="{FF2B5EF4-FFF2-40B4-BE49-F238E27FC236}">
                <a16:creationId xmlns:a16="http://schemas.microsoft.com/office/drawing/2014/main" id="{DCF7835E-E1FA-684D-ACAA-DE269A457777}"/>
              </a:ext>
            </a:extLst>
          </p:cNvPr>
          <p:cNvSpPr>
            <a:spLocks noGrp="1"/>
          </p:cNvSpPr>
          <p:nvPr>
            <p:ph type="ftr" sz="quarter" idx="3"/>
          </p:nvPr>
        </p:nvSpPr>
        <p:spPr>
          <a:xfrm>
            <a:off x="3028950" y="6518015"/>
            <a:ext cx="3086100" cy="365125"/>
          </a:xfrm>
          <a:prstGeom prst="rect">
            <a:avLst/>
          </a:prstGeom>
        </p:spPr>
        <p:txBody>
          <a:bodyPr/>
          <a:lstStyle>
            <a:lvl1pPr algn="ctr">
              <a:defRPr>
                <a:latin typeface="+mn-ea"/>
                <a:ea typeface="+mn-ea"/>
              </a:defRPr>
            </a:lvl1pPr>
          </a:lstStyle>
          <a:p>
            <a:pPr algn="ctr"/>
            <a:r>
              <a:rPr lang="en-US" altLang="ja-JP"/>
              <a:t>Copyright (C) 2021 G-KIT,inc.</a:t>
            </a:r>
            <a:endParaRPr lang="en-US" altLang="ja-JP" dirty="0"/>
          </a:p>
        </p:txBody>
      </p:sp>
    </p:spTree>
  </p:cSld>
  <p:clrMap bg1="lt1" tx1="dk1" bg2="lt2" tx2="dk2" accent1="accent1" accent2="accent2" accent3="accent3" accent4="accent4" accent5="accent5" accent6="accent6" hlink="hlink" folHlink="folHlink"/>
  <p:sldLayoutIdLst>
    <p:sldLayoutId id="2147483652" r:id="rId1"/>
    <p:sldLayoutId id="2147483680" r:id="rId2"/>
    <p:sldLayoutId id="2147483679" r:id="rId3"/>
    <p:sldLayoutId id="2147483675" r:id="rId4"/>
    <p:sldLayoutId id="2147483678" r:id="rId5"/>
    <p:sldLayoutId id="2147483656" r:id="rId6"/>
    <p:sldLayoutId id="2147483662" r:id="rId7"/>
    <p:sldLayoutId id="2147483651" r:id="rId8"/>
    <p:sldLayoutId id="2147483694" r:id="rId9"/>
  </p:sldLayoutIdLst>
  <p:hf hd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EA142D5-5ACA-A64F-81B4-2AE0107E48F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2A948B9-24A9-2542-B39E-C2280B65F83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CC2D837-F3D2-0F49-B4C4-8126D110BA6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A823EE-570B-8C48-AA4E-0E119FB60093}" type="datetimeFigureOut">
              <a:rPr kumimoji="1" lang="ja-JP" altLang="en-US" smtClean="0"/>
              <a:t>2021/4/14</a:t>
            </a:fld>
            <a:endParaRPr kumimoji="1" lang="ja-JP" altLang="en-US"/>
          </a:p>
        </p:txBody>
      </p:sp>
      <p:sp>
        <p:nvSpPr>
          <p:cNvPr id="5" name="フッター プレースホルダー 4">
            <a:extLst>
              <a:ext uri="{FF2B5EF4-FFF2-40B4-BE49-F238E27FC236}">
                <a16:creationId xmlns:a16="http://schemas.microsoft.com/office/drawing/2014/main" id="{6A22E534-D16B-A748-8B7C-5457C28F515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F6D6628-1413-D04B-9667-C0E9D8E2AA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AC0054-6EC5-F94B-81A0-339257DAA850}" type="slidenum">
              <a:rPr kumimoji="1" lang="ja-JP" altLang="en-US" smtClean="0"/>
              <a:t>‹#›</a:t>
            </a:fld>
            <a:endParaRPr kumimoji="1" lang="ja-JP" altLang="en-US"/>
          </a:p>
        </p:txBody>
      </p:sp>
    </p:spTree>
    <p:extLst>
      <p:ext uri="{BB962C8B-B14F-4D97-AF65-F5344CB8AC3E}">
        <p14:creationId xmlns:p14="http://schemas.microsoft.com/office/powerpoint/2010/main" val="29527277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330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931D036-B109-7D48-8C49-9D0A8ED3E29B}"/>
              </a:ext>
            </a:extLst>
          </p:cNvPr>
          <p:cNvSpPr>
            <a:spLocks noGrp="1"/>
          </p:cNvSpPr>
          <p:nvPr>
            <p:ph type="sldNum" sz="quarter" idx="4"/>
          </p:nvPr>
        </p:nvSpPr>
        <p:spPr/>
        <p:txBody>
          <a:bodyPr/>
          <a:lstStyle/>
          <a:p>
            <a:pPr>
              <a:defRPr/>
            </a:pPr>
            <a:fld id="{E565C5DB-9520-4D6D-BCE3-C1C7BA075D45}" type="slidenum">
              <a:rPr lang="en-US" altLang="ja-JP" smtClean="0"/>
              <a:pPr>
                <a:defRPr/>
              </a:pPr>
              <a:t>10</a:t>
            </a:fld>
            <a:endParaRPr lang="en-US" altLang="ja-JP" dirty="0"/>
          </a:p>
        </p:txBody>
      </p:sp>
      <p:sp>
        <p:nvSpPr>
          <p:cNvPr id="3" name="タイトル 2">
            <a:extLst>
              <a:ext uri="{FF2B5EF4-FFF2-40B4-BE49-F238E27FC236}">
                <a16:creationId xmlns:a16="http://schemas.microsoft.com/office/drawing/2014/main" id="{175526DB-26E1-8445-AB20-961AB5EE8C49}"/>
              </a:ext>
            </a:extLst>
          </p:cNvPr>
          <p:cNvSpPr>
            <a:spLocks noGrp="1"/>
          </p:cNvSpPr>
          <p:nvPr>
            <p:ph type="title"/>
          </p:nvPr>
        </p:nvSpPr>
        <p:spPr/>
        <p:txBody>
          <a:bodyPr/>
          <a:lstStyle/>
          <a:p>
            <a:r>
              <a:rPr lang="en-US" altLang="ja-JP" sz="2000" b="1" dirty="0"/>
              <a:t>ASO/UX</a:t>
            </a:r>
            <a:r>
              <a:rPr lang="ja-JP" altLang="en-US" sz="2000" b="1"/>
              <a:t> </a:t>
            </a:r>
            <a:r>
              <a:rPr lang="en-US" altLang="ja-JP" sz="2000" b="1" dirty="0"/>
              <a:t>KIT</a:t>
            </a:r>
            <a:endParaRPr kumimoji="1" lang="ja-JP" altLang="en-US" sz="2000"/>
          </a:p>
        </p:txBody>
      </p:sp>
      <p:sp>
        <p:nvSpPr>
          <p:cNvPr id="4" name="フッター プレースホルダー 3">
            <a:extLst>
              <a:ext uri="{FF2B5EF4-FFF2-40B4-BE49-F238E27FC236}">
                <a16:creationId xmlns:a16="http://schemas.microsoft.com/office/drawing/2014/main" id="{7C818817-AF23-034B-96C4-AA341F0B20DC}"/>
              </a:ext>
            </a:extLst>
          </p:cNvPr>
          <p:cNvSpPr>
            <a:spLocks noGrp="1"/>
          </p:cNvSpPr>
          <p:nvPr>
            <p:ph type="ftr" sz="quarter" idx="3"/>
          </p:nvPr>
        </p:nvSpPr>
        <p:spPr/>
        <p:txBody>
          <a:bodyPr/>
          <a:lstStyle/>
          <a:p>
            <a:pPr algn="ctr"/>
            <a:r>
              <a:rPr lang="en-US" altLang="ja-JP"/>
              <a:t>Copyright (C) 2021 G-KIT,inc.</a:t>
            </a:r>
            <a:endParaRPr lang="en-US" altLang="ja-JP" dirty="0"/>
          </a:p>
        </p:txBody>
      </p:sp>
      <p:pic>
        <p:nvPicPr>
          <p:cNvPr id="5" name="図 4">
            <a:extLst>
              <a:ext uri="{FF2B5EF4-FFF2-40B4-BE49-F238E27FC236}">
                <a16:creationId xmlns:a16="http://schemas.microsoft.com/office/drawing/2014/main" id="{99D1D502-4A41-B944-B7C3-F0E3093A96A7}"/>
              </a:ext>
            </a:extLst>
          </p:cNvPr>
          <p:cNvPicPr>
            <a:picLocks noChangeAspect="1"/>
          </p:cNvPicPr>
          <p:nvPr/>
        </p:nvPicPr>
        <p:blipFill rotWithShape="1">
          <a:blip r:embed="rId2">
            <a:extLst>
              <a:ext uri="{28A0092B-C50C-407E-A947-70E740481C1C}">
                <a14:useLocalDpi xmlns:a14="http://schemas.microsoft.com/office/drawing/2010/main" val="0"/>
              </a:ext>
            </a:extLst>
          </a:blip>
          <a:srcRect l="14827" t="10921" r="14713" b="12629"/>
          <a:stretch/>
        </p:blipFill>
        <p:spPr>
          <a:xfrm>
            <a:off x="868390" y="589365"/>
            <a:ext cx="7407219" cy="5679270"/>
          </a:xfrm>
          <a:prstGeom prst="rect">
            <a:avLst/>
          </a:prstGeom>
        </p:spPr>
      </p:pic>
    </p:spTree>
    <p:extLst>
      <p:ext uri="{BB962C8B-B14F-4D97-AF65-F5344CB8AC3E}">
        <p14:creationId xmlns:p14="http://schemas.microsoft.com/office/powerpoint/2010/main" val="548552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1BB8C5A-0B9D-4C45-AE76-64CDC4669AEC}"/>
              </a:ext>
            </a:extLst>
          </p:cNvPr>
          <p:cNvSpPr>
            <a:spLocks noGrp="1"/>
          </p:cNvSpPr>
          <p:nvPr>
            <p:ph type="sldNum" sz="quarter" idx="4"/>
          </p:nvPr>
        </p:nvSpPr>
        <p:spPr/>
        <p:txBody>
          <a:bodyPr/>
          <a:lstStyle/>
          <a:p>
            <a:pPr>
              <a:defRPr/>
            </a:pPr>
            <a:fld id="{E565C5DB-9520-4D6D-BCE3-C1C7BA075D45}" type="slidenum">
              <a:rPr lang="en-US" altLang="ja-JP" smtClean="0"/>
              <a:pPr>
                <a:defRPr/>
              </a:pPr>
              <a:t>11</a:t>
            </a:fld>
            <a:endParaRPr lang="en-US" altLang="ja-JP" dirty="0"/>
          </a:p>
        </p:txBody>
      </p:sp>
      <p:sp>
        <p:nvSpPr>
          <p:cNvPr id="3" name="タイトル 2">
            <a:extLst>
              <a:ext uri="{FF2B5EF4-FFF2-40B4-BE49-F238E27FC236}">
                <a16:creationId xmlns:a16="http://schemas.microsoft.com/office/drawing/2014/main" id="{413D0D8A-90CD-5B4E-B68E-0677066A91E8}"/>
              </a:ext>
            </a:extLst>
          </p:cNvPr>
          <p:cNvSpPr>
            <a:spLocks noGrp="1"/>
          </p:cNvSpPr>
          <p:nvPr>
            <p:ph type="title"/>
          </p:nvPr>
        </p:nvSpPr>
        <p:spPr/>
        <p:txBody>
          <a:bodyPr/>
          <a:lstStyle/>
          <a:p>
            <a:r>
              <a:rPr lang="en-US" altLang="ja-JP" sz="2000" b="1" dirty="0"/>
              <a:t>ASO/UX</a:t>
            </a:r>
            <a:r>
              <a:rPr lang="ja-JP" altLang="en-US" sz="2000" b="1"/>
              <a:t> </a:t>
            </a:r>
            <a:r>
              <a:rPr lang="en-US" altLang="ja-JP" sz="2000" b="1" dirty="0"/>
              <a:t>KIT</a:t>
            </a:r>
            <a:endParaRPr kumimoji="1" lang="ja-JP" altLang="en-US" sz="2000"/>
          </a:p>
        </p:txBody>
      </p:sp>
      <p:sp>
        <p:nvSpPr>
          <p:cNvPr id="4" name="フッター プレースホルダー 3">
            <a:extLst>
              <a:ext uri="{FF2B5EF4-FFF2-40B4-BE49-F238E27FC236}">
                <a16:creationId xmlns:a16="http://schemas.microsoft.com/office/drawing/2014/main" id="{149095F0-FEB8-9A4A-8949-FBBFF7EC96A4}"/>
              </a:ext>
            </a:extLst>
          </p:cNvPr>
          <p:cNvSpPr>
            <a:spLocks noGrp="1"/>
          </p:cNvSpPr>
          <p:nvPr>
            <p:ph type="ftr" sz="quarter" idx="3"/>
          </p:nvPr>
        </p:nvSpPr>
        <p:spPr/>
        <p:txBody>
          <a:bodyPr/>
          <a:lstStyle/>
          <a:p>
            <a:pPr algn="ctr"/>
            <a:r>
              <a:rPr lang="en-US" altLang="ja-JP"/>
              <a:t>Copyright (C) 2021 G-KIT,inc.</a:t>
            </a:r>
            <a:endParaRPr lang="en-US" altLang="ja-JP" dirty="0"/>
          </a:p>
        </p:txBody>
      </p:sp>
      <p:pic>
        <p:nvPicPr>
          <p:cNvPr id="11266" name="Picture 2" descr="page12image24485184">
            <a:extLst>
              <a:ext uri="{FF2B5EF4-FFF2-40B4-BE49-F238E27FC236}">
                <a16:creationId xmlns:a16="http://schemas.microsoft.com/office/drawing/2014/main" id="{8554C04B-C964-0B4E-9BA6-9FD050C66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456" y="2116018"/>
            <a:ext cx="4279900" cy="11557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page12image24488512">
            <a:extLst>
              <a:ext uri="{FF2B5EF4-FFF2-40B4-BE49-F238E27FC236}">
                <a16:creationId xmlns:a16="http://schemas.microsoft.com/office/drawing/2014/main" id="{0A58E027-AB98-3F43-81A3-DE59BF2531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90"/>
          <a:stretch/>
        </p:blipFill>
        <p:spPr bwMode="auto">
          <a:xfrm>
            <a:off x="229456" y="3429000"/>
            <a:ext cx="42799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page12image24486432">
            <a:extLst>
              <a:ext uri="{FF2B5EF4-FFF2-40B4-BE49-F238E27FC236}">
                <a16:creationId xmlns:a16="http://schemas.microsoft.com/office/drawing/2014/main" id="{FB61A4B2-5B05-1649-B073-EB71247284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4700" y="626468"/>
            <a:ext cx="4292600" cy="4940300"/>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E968E437-CD56-D44C-AA69-BDC9D5D3C742}"/>
              </a:ext>
            </a:extLst>
          </p:cNvPr>
          <p:cNvSpPr/>
          <p:nvPr/>
        </p:nvSpPr>
        <p:spPr bwMode="auto">
          <a:xfrm>
            <a:off x="179512" y="5257454"/>
            <a:ext cx="8877174" cy="1135731"/>
          </a:xfrm>
          <a:prstGeom prst="rect">
            <a:avLst/>
          </a:prstGeom>
          <a:solidFill>
            <a:schemeClr val="bg1">
              <a:lumMod val="95000"/>
            </a:schemeClr>
          </a:solidFill>
          <a:ln w="76200" cap="flat" cmpd="sng" algn="ctr">
            <a:solidFill>
              <a:schemeClr val="bg1"/>
            </a:solidFill>
            <a:prstDash val="solid"/>
            <a:miter lim="800000"/>
            <a:headEnd type="none" w="med" len="med"/>
            <a:tailEnd type="none" w="med" len="med"/>
          </a:ln>
          <a:effectLst/>
        </p:spPr>
        <p:txBody>
          <a:bodyPr vert="horz" wrap="none" lIns="180000" tIns="36000" rIns="91440" bIns="36000" numCol="2" rtlCol="0" anchor="ctr" anchorCtr="0" compatLnSpc="1">
            <a:prstTxWarp prst="textNoShape">
              <a:avLst/>
            </a:prstTxWarp>
          </a:bodyPr>
          <a:lstStyle/>
          <a:p>
            <a:endParaRPr lang="en-US" altLang="ja-JP" sz="1200" dirty="0">
              <a:latin typeface="+mn-lt"/>
            </a:endParaRPr>
          </a:p>
          <a:p>
            <a:pPr marL="171450" indent="-171450">
              <a:buFont typeface="Wingdings" panose="05000000000000000000" pitchFamily="2" charset="2"/>
              <a:buChar char="n"/>
            </a:pPr>
            <a:r>
              <a:rPr lang="ja-JP" altLang="en-US">
                <a:latin typeface="+mn-ea"/>
                <a:ea typeface="+mn-ea"/>
              </a:rPr>
              <a:t>獲得実績・キーワード変化・競合状況等のレポーティング</a:t>
            </a:r>
          </a:p>
          <a:p>
            <a:pPr marL="171450" indent="-171450">
              <a:buFont typeface="Wingdings" panose="05000000000000000000" pitchFamily="2" charset="2"/>
              <a:buChar char="n"/>
            </a:pPr>
            <a:r>
              <a:rPr lang="ja-JP" altLang="en-US">
                <a:latin typeface="+mn-ea"/>
                <a:ea typeface="+mn-ea"/>
              </a:rPr>
              <a:t>上記状況についての要因分析</a:t>
            </a:r>
          </a:p>
          <a:p>
            <a:pPr marL="171450" indent="-171450">
              <a:buFont typeface="Wingdings" panose="05000000000000000000" pitchFamily="2" charset="2"/>
              <a:buChar char="n"/>
            </a:pPr>
            <a:r>
              <a:rPr lang="ja-JP" altLang="en-US">
                <a:latin typeface="+mn-ea"/>
                <a:ea typeface="+mn-ea"/>
              </a:rPr>
              <a:t>クライアント様方針と外部状況を踏まえた施策提案</a:t>
            </a:r>
          </a:p>
          <a:p>
            <a:pPr marL="171450" indent="-171450">
              <a:buFont typeface="Wingdings" panose="05000000000000000000" pitchFamily="2" charset="2"/>
              <a:buChar char="n"/>
            </a:pPr>
            <a:endParaRPr lang="en-US" altLang="ja-JP" dirty="0">
              <a:latin typeface="+mn-ea"/>
              <a:ea typeface="+mn-ea"/>
            </a:endParaRPr>
          </a:p>
          <a:p>
            <a:pPr marL="171450" indent="-171450">
              <a:buFont typeface="Wingdings" panose="05000000000000000000" pitchFamily="2" charset="2"/>
              <a:buChar char="n"/>
            </a:pPr>
            <a:endParaRPr lang="en-US" altLang="ja-JP" dirty="0">
              <a:latin typeface="+mn-ea"/>
              <a:ea typeface="+mn-ea"/>
            </a:endParaRPr>
          </a:p>
          <a:p>
            <a:pPr marL="171450" indent="-171450">
              <a:buFont typeface="Wingdings" panose="05000000000000000000" pitchFamily="2" charset="2"/>
              <a:buChar char="n"/>
            </a:pPr>
            <a:r>
              <a:rPr lang="ja-JP" altLang="en-US">
                <a:latin typeface="+mn-ea"/>
                <a:ea typeface="+mn-ea"/>
              </a:rPr>
              <a:t>１キーワードごとのダウンロード数とボリュームを調査</a:t>
            </a:r>
            <a:endParaRPr lang="en-US" altLang="ja-JP" dirty="0">
              <a:latin typeface="+mn-ea"/>
              <a:ea typeface="+mn-ea"/>
            </a:endParaRPr>
          </a:p>
          <a:p>
            <a:pPr marL="171450" indent="-171450">
              <a:buFont typeface="Wingdings" panose="05000000000000000000" pitchFamily="2" charset="2"/>
              <a:buChar char="n"/>
            </a:pPr>
            <a:r>
              <a:rPr lang="ja-JP" altLang="en-US">
                <a:latin typeface="+mn-ea"/>
                <a:ea typeface="+mn-ea"/>
              </a:rPr>
              <a:t>週１レポート更新</a:t>
            </a:r>
            <a:r>
              <a:rPr lang="en-US" altLang="ja-JP" dirty="0">
                <a:latin typeface="+mn-ea"/>
                <a:ea typeface="+mn-ea"/>
              </a:rPr>
              <a:t>※</a:t>
            </a:r>
            <a:r>
              <a:rPr lang="ja-JP" altLang="en-US">
                <a:latin typeface="+mn-ea"/>
                <a:ea typeface="+mn-ea"/>
              </a:rPr>
              <a:t>アップデート状況によって変動あり</a:t>
            </a:r>
          </a:p>
          <a:p>
            <a:pPr marL="171450" indent="-171450">
              <a:buFont typeface="Wingdings" panose="05000000000000000000" pitchFamily="2" charset="2"/>
              <a:buChar char="n"/>
            </a:pPr>
            <a:r>
              <a:rPr lang="ja-JP" altLang="en-US">
                <a:latin typeface="+mn-ea"/>
                <a:ea typeface="+mn-ea"/>
              </a:rPr>
              <a:t>レポートはスプレッドシート連携によりいつでも確認可能</a:t>
            </a:r>
            <a:endParaRPr lang="ja-JP" altLang="en-US" sz="1200">
              <a:solidFill>
                <a:srgbClr val="FF0000"/>
              </a:solidFill>
              <a:latin typeface="+mn-ea"/>
              <a:ea typeface="+mn-ea"/>
            </a:endParaRPr>
          </a:p>
        </p:txBody>
      </p:sp>
    </p:spTree>
    <p:extLst>
      <p:ext uri="{BB962C8B-B14F-4D97-AF65-F5344CB8AC3E}">
        <p14:creationId xmlns:p14="http://schemas.microsoft.com/office/powerpoint/2010/main" val="3904716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47DB194-20F7-E045-9184-503DDA3686AE}"/>
              </a:ext>
            </a:extLst>
          </p:cNvPr>
          <p:cNvSpPr txBox="1"/>
          <p:nvPr/>
        </p:nvSpPr>
        <p:spPr>
          <a:xfrm>
            <a:off x="5283291" y="3167390"/>
            <a:ext cx="2342308" cy="523220"/>
          </a:xfrm>
          <a:prstGeom prst="rect">
            <a:avLst/>
          </a:prstGeom>
          <a:noFill/>
        </p:spPr>
        <p:txBody>
          <a:bodyPr wrap="none" rtlCol="0">
            <a:spAutoFit/>
          </a:bodyPr>
          <a:lstStyle/>
          <a:p>
            <a:r>
              <a:rPr kumimoji="1" lang="en-US" altLang="ja-JP" sz="2800" dirty="0">
                <a:solidFill>
                  <a:schemeClr val="bg1">
                    <a:lumMod val="50000"/>
                  </a:schemeClr>
                </a:solidFill>
                <a:latin typeface="+mn-ea"/>
                <a:ea typeface="+mn-ea"/>
              </a:rPr>
              <a:t>ASO</a:t>
            </a:r>
            <a:r>
              <a:rPr kumimoji="1" lang="ja-JP" altLang="en-US" sz="2800">
                <a:solidFill>
                  <a:schemeClr val="bg1">
                    <a:lumMod val="50000"/>
                  </a:schemeClr>
                </a:solidFill>
                <a:latin typeface="+mn-ea"/>
                <a:ea typeface="+mn-ea"/>
              </a:rPr>
              <a:t>内部固定</a:t>
            </a:r>
          </a:p>
        </p:txBody>
      </p:sp>
      <p:sp>
        <p:nvSpPr>
          <p:cNvPr id="4" name="フッター プレースホルダー 1">
            <a:extLst>
              <a:ext uri="{FF2B5EF4-FFF2-40B4-BE49-F238E27FC236}">
                <a16:creationId xmlns:a16="http://schemas.microsoft.com/office/drawing/2014/main" id="{96C09C84-E489-644C-926A-DF55DBE6A5D5}"/>
              </a:ext>
            </a:extLst>
          </p:cNvPr>
          <p:cNvSpPr>
            <a:spLocks noGrp="1"/>
          </p:cNvSpPr>
          <p:nvPr>
            <p:ph type="ftr" sz="quarter" idx="3"/>
          </p:nvPr>
        </p:nvSpPr>
        <p:spPr>
          <a:xfrm>
            <a:off x="482166" y="6465469"/>
            <a:ext cx="3025775" cy="255588"/>
          </a:xfrm>
        </p:spPr>
        <p:txBody>
          <a:bodyPr/>
          <a:lstStyle/>
          <a:p>
            <a:pPr>
              <a:defRPr/>
            </a:pPr>
            <a:r>
              <a:rPr lang="en-US" altLang="ja-JP" dirty="0"/>
              <a:t>Copyright (C) 2021 G-KIT.inc</a:t>
            </a:r>
          </a:p>
        </p:txBody>
      </p:sp>
    </p:spTree>
    <p:extLst>
      <p:ext uri="{BB962C8B-B14F-4D97-AF65-F5344CB8AC3E}">
        <p14:creationId xmlns:p14="http://schemas.microsoft.com/office/powerpoint/2010/main" val="3993202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F9346354-7362-4D50-B187-1B0289CB0B32}"/>
              </a:ext>
            </a:extLst>
          </p:cNvPr>
          <p:cNvSpPr/>
          <p:nvPr/>
        </p:nvSpPr>
        <p:spPr>
          <a:xfrm>
            <a:off x="2650604" y="922470"/>
            <a:ext cx="2813212" cy="439838"/>
          </a:xfrm>
          <a:prstGeom prst="rect">
            <a:avLst/>
          </a:prstGeom>
          <a:solidFill>
            <a:srgbClr val="2CA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n-ea"/>
              </a:rPr>
              <a:t>iOS</a:t>
            </a:r>
            <a:endParaRPr kumimoji="1" lang="ja-JP" altLang="en-US" b="1">
              <a:latin typeface="+mn-ea"/>
            </a:endParaRPr>
          </a:p>
        </p:txBody>
      </p:sp>
      <p:sp>
        <p:nvSpPr>
          <p:cNvPr id="19" name="正方形/長方形 18">
            <a:extLst>
              <a:ext uri="{FF2B5EF4-FFF2-40B4-BE49-F238E27FC236}">
                <a16:creationId xmlns:a16="http://schemas.microsoft.com/office/drawing/2014/main" id="{03A3F680-908F-40EB-8A5F-EA27582BF79A}"/>
              </a:ext>
            </a:extLst>
          </p:cNvPr>
          <p:cNvSpPr/>
          <p:nvPr/>
        </p:nvSpPr>
        <p:spPr>
          <a:xfrm>
            <a:off x="5511297" y="930292"/>
            <a:ext cx="2928578" cy="439838"/>
          </a:xfrm>
          <a:prstGeom prst="rect">
            <a:avLst/>
          </a:prstGeom>
          <a:solidFill>
            <a:srgbClr val="2CA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n-ea"/>
              </a:rPr>
              <a:t>Android</a:t>
            </a:r>
            <a:endParaRPr kumimoji="1" lang="ja-JP" altLang="en-US" b="1">
              <a:latin typeface="+mn-ea"/>
            </a:endParaRPr>
          </a:p>
        </p:txBody>
      </p:sp>
      <p:sp>
        <p:nvSpPr>
          <p:cNvPr id="21" name="正方形/長方形 20">
            <a:extLst>
              <a:ext uri="{FF2B5EF4-FFF2-40B4-BE49-F238E27FC236}">
                <a16:creationId xmlns:a16="http://schemas.microsoft.com/office/drawing/2014/main" id="{7C4C062A-DF5C-4526-BB11-26045C88EA5D}"/>
              </a:ext>
            </a:extLst>
          </p:cNvPr>
          <p:cNvSpPr/>
          <p:nvPr/>
        </p:nvSpPr>
        <p:spPr>
          <a:xfrm>
            <a:off x="517790" y="1418952"/>
            <a:ext cx="2085332" cy="449841"/>
          </a:xfrm>
          <a:prstGeom prst="rect">
            <a:avLst/>
          </a:prstGeom>
          <a:solidFill>
            <a:srgbClr val="2CA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latin typeface="+mn-ea"/>
              </a:rPr>
              <a:t>契約期間</a:t>
            </a:r>
            <a:endParaRPr kumimoji="1" lang="ja-JP" altLang="en-US" dirty="0">
              <a:latin typeface="+mn-ea"/>
            </a:endParaRPr>
          </a:p>
        </p:txBody>
      </p:sp>
      <p:sp>
        <p:nvSpPr>
          <p:cNvPr id="23" name="正方形/長方形 22">
            <a:extLst>
              <a:ext uri="{FF2B5EF4-FFF2-40B4-BE49-F238E27FC236}">
                <a16:creationId xmlns:a16="http://schemas.microsoft.com/office/drawing/2014/main" id="{EB38C892-B882-45C3-A395-1019FFE19BD0}"/>
              </a:ext>
            </a:extLst>
          </p:cNvPr>
          <p:cNvSpPr/>
          <p:nvPr/>
        </p:nvSpPr>
        <p:spPr>
          <a:xfrm>
            <a:off x="2650602" y="1423953"/>
            <a:ext cx="5789272" cy="4398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mn-ea"/>
              </a:rPr>
              <a:t>4</a:t>
            </a:r>
            <a:r>
              <a:rPr lang="ja-JP" altLang="en-US">
                <a:solidFill>
                  <a:schemeClr val="tx1"/>
                </a:solidFill>
                <a:latin typeface="+mn-ea"/>
              </a:rPr>
              <a:t>ヶ月</a:t>
            </a:r>
            <a:r>
              <a:rPr lang="en-US" altLang="ja-JP" dirty="0">
                <a:solidFill>
                  <a:schemeClr val="tx1"/>
                </a:solidFill>
                <a:latin typeface="+mn-ea"/>
              </a:rPr>
              <a:t>~</a:t>
            </a:r>
          </a:p>
        </p:txBody>
      </p:sp>
      <p:sp>
        <p:nvSpPr>
          <p:cNvPr id="24" name="正方形/長方形 23">
            <a:extLst>
              <a:ext uri="{FF2B5EF4-FFF2-40B4-BE49-F238E27FC236}">
                <a16:creationId xmlns:a16="http://schemas.microsoft.com/office/drawing/2014/main" id="{D932F3EA-A571-4A2A-B431-61598F1A34B3}"/>
              </a:ext>
            </a:extLst>
          </p:cNvPr>
          <p:cNvSpPr/>
          <p:nvPr/>
        </p:nvSpPr>
        <p:spPr>
          <a:xfrm>
            <a:off x="517790" y="1920895"/>
            <a:ext cx="2085332" cy="439838"/>
          </a:xfrm>
          <a:prstGeom prst="rect">
            <a:avLst/>
          </a:prstGeom>
          <a:solidFill>
            <a:srgbClr val="2CA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latin typeface="+mn-ea"/>
              </a:rPr>
              <a:t>月額</a:t>
            </a:r>
            <a:r>
              <a:rPr kumimoji="1" lang="ja-JP" altLang="en-US">
                <a:latin typeface="+mn-ea"/>
              </a:rPr>
              <a:t>費用</a:t>
            </a:r>
            <a:endParaRPr kumimoji="1" lang="ja-JP" altLang="en-US" dirty="0">
              <a:latin typeface="+mn-ea"/>
            </a:endParaRPr>
          </a:p>
        </p:txBody>
      </p:sp>
      <p:sp>
        <p:nvSpPr>
          <p:cNvPr id="32" name="正方形/長方形 31">
            <a:extLst>
              <a:ext uri="{FF2B5EF4-FFF2-40B4-BE49-F238E27FC236}">
                <a16:creationId xmlns:a16="http://schemas.microsoft.com/office/drawing/2014/main" id="{2C3B331C-508B-4AA8-B03B-B402A935BC9A}"/>
              </a:ext>
            </a:extLst>
          </p:cNvPr>
          <p:cNvSpPr/>
          <p:nvPr/>
        </p:nvSpPr>
        <p:spPr>
          <a:xfrm>
            <a:off x="517790" y="2412835"/>
            <a:ext cx="2085332" cy="1246206"/>
          </a:xfrm>
          <a:prstGeom prst="rect">
            <a:avLst/>
          </a:prstGeom>
          <a:solidFill>
            <a:srgbClr val="2CA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latin typeface="+mn-ea"/>
              </a:rPr>
              <a:t>施策内容</a:t>
            </a:r>
            <a:endParaRPr kumimoji="1" lang="ja-JP" altLang="en-US">
              <a:latin typeface="+mn-ea"/>
            </a:endParaRPr>
          </a:p>
        </p:txBody>
      </p:sp>
      <p:sp>
        <p:nvSpPr>
          <p:cNvPr id="33" name="正方形/長方形 32">
            <a:extLst>
              <a:ext uri="{FF2B5EF4-FFF2-40B4-BE49-F238E27FC236}">
                <a16:creationId xmlns:a16="http://schemas.microsoft.com/office/drawing/2014/main" id="{745F8E29-F2E2-4422-A8AE-41BC31D70501}"/>
              </a:ext>
            </a:extLst>
          </p:cNvPr>
          <p:cNvSpPr/>
          <p:nvPr/>
        </p:nvSpPr>
        <p:spPr>
          <a:xfrm>
            <a:off x="2650603" y="2412835"/>
            <a:ext cx="2813212" cy="12462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chemeClr val="tx1"/>
                </a:solidFill>
                <a:latin typeface="+mn-ea"/>
              </a:rPr>
              <a:t>タイトル変更</a:t>
            </a:r>
            <a:endParaRPr lang="en-US" altLang="ja-JP" sz="1300" dirty="0">
              <a:solidFill>
                <a:schemeClr val="tx1"/>
              </a:solidFill>
              <a:latin typeface="+mn-ea"/>
            </a:endParaRPr>
          </a:p>
          <a:p>
            <a:pPr algn="ctr"/>
            <a:r>
              <a:rPr lang="ja-JP" altLang="en-US" sz="1300" dirty="0">
                <a:solidFill>
                  <a:schemeClr val="tx1"/>
                </a:solidFill>
                <a:latin typeface="+mn-ea"/>
              </a:rPr>
              <a:t>サブタイトル変更</a:t>
            </a:r>
            <a:endParaRPr lang="en-US" altLang="ja-JP" sz="1300" dirty="0">
              <a:solidFill>
                <a:schemeClr val="tx1"/>
              </a:solidFill>
              <a:latin typeface="+mn-ea"/>
            </a:endParaRPr>
          </a:p>
          <a:p>
            <a:pPr algn="ctr"/>
            <a:r>
              <a:rPr lang="ja-JP" altLang="en-US" sz="1300" dirty="0">
                <a:solidFill>
                  <a:schemeClr val="tx1"/>
                </a:solidFill>
                <a:latin typeface="+mn-ea"/>
              </a:rPr>
              <a:t>キーワード最適化</a:t>
            </a:r>
            <a:endParaRPr lang="en-US" altLang="ja-JP" sz="1300" dirty="0">
              <a:solidFill>
                <a:schemeClr val="tx1"/>
              </a:solidFill>
              <a:latin typeface="+mn-ea"/>
            </a:endParaRPr>
          </a:p>
          <a:p>
            <a:pPr algn="ctr"/>
            <a:r>
              <a:rPr lang="ja-JP" altLang="en-US" sz="1300" dirty="0">
                <a:solidFill>
                  <a:schemeClr val="tx1"/>
                </a:solidFill>
                <a:latin typeface="+mn-ea"/>
              </a:rPr>
              <a:t>施策後フォローアップ</a:t>
            </a:r>
            <a:endParaRPr lang="en-US" altLang="ja-JP" sz="1300" dirty="0">
              <a:solidFill>
                <a:schemeClr val="tx1"/>
              </a:solidFill>
              <a:latin typeface="+mn-ea"/>
            </a:endParaRPr>
          </a:p>
        </p:txBody>
      </p:sp>
      <p:sp>
        <p:nvSpPr>
          <p:cNvPr id="34" name="正方形/長方形 33">
            <a:extLst>
              <a:ext uri="{FF2B5EF4-FFF2-40B4-BE49-F238E27FC236}">
                <a16:creationId xmlns:a16="http://schemas.microsoft.com/office/drawing/2014/main" id="{31A8A02E-9566-484C-AEDF-C3FF1071031B}"/>
              </a:ext>
            </a:extLst>
          </p:cNvPr>
          <p:cNvSpPr/>
          <p:nvPr/>
        </p:nvSpPr>
        <p:spPr>
          <a:xfrm>
            <a:off x="5511296" y="2412835"/>
            <a:ext cx="2928578" cy="12462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a:solidFill>
                  <a:schemeClr val="tx1"/>
                </a:solidFill>
                <a:latin typeface="+mn-ea"/>
              </a:rPr>
              <a:t>タイトル変更</a:t>
            </a:r>
            <a:endParaRPr lang="en-US" altLang="ja-JP" sz="1300" dirty="0">
              <a:solidFill>
                <a:schemeClr val="tx1"/>
              </a:solidFill>
              <a:latin typeface="+mn-ea"/>
            </a:endParaRPr>
          </a:p>
          <a:p>
            <a:pPr algn="ctr"/>
            <a:r>
              <a:rPr lang="ja-JP" altLang="en-US" sz="1300" dirty="0">
                <a:solidFill>
                  <a:schemeClr val="tx1"/>
                </a:solidFill>
                <a:latin typeface="+mn-ea"/>
              </a:rPr>
              <a:t>ショートディスクリプション</a:t>
            </a:r>
            <a:endParaRPr lang="en-US" altLang="ja-JP" sz="1300" dirty="0">
              <a:solidFill>
                <a:schemeClr val="tx1"/>
              </a:solidFill>
              <a:latin typeface="+mn-ea"/>
            </a:endParaRPr>
          </a:p>
          <a:p>
            <a:pPr algn="ctr"/>
            <a:r>
              <a:rPr lang="ja-JP" altLang="en-US" sz="1300" dirty="0">
                <a:solidFill>
                  <a:schemeClr val="tx1"/>
                </a:solidFill>
                <a:latin typeface="+mn-ea"/>
              </a:rPr>
              <a:t>ディスクリプション変更</a:t>
            </a:r>
            <a:endParaRPr lang="en-US" altLang="ja-JP" sz="1300" dirty="0">
              <a:solidFill>
                <a:schemeClr val="tx1"/>
              </a:solidFill>
              <a:latin typeface="+mn-ea"/>
            </a:endParaRPr>
          </a:p>
          <a:p>
            <a:pPr algn="ctr"/>
            <a:r>
              <a:rPr lang="ja-JP" altLang="en-US" sz="1300" dirty="0">
                <a:solidFill>
                  <a:schemeClr val="tx1"/>
                </a:solidFill>
                <a:latin typeface="+mn-ea"/>
              </a:rPr>
              <a:t>施策後フォローアップ</a:t>
            </a:r>
            <a:endParaRPr kumimoji="1" lang="ja-JP" altLang="en-US" sz="1300" dirty="0">
              <a:solidFill>
                <a:schemeClr val="tx1"/>
              </a:solidFill>
              <a:latin typeface="+mn-ea"/>
            </a:endParaRPr>
          </a:p>
        </p:txBody>
      </p:sp>
      <p:sp>
        <p:nvSpPr>
          <p:cNvPr id="35" name="正方形/長方形 34">
            <a:extLst>
              <a:ext uri="{FF2B5EF4-FFF2-40B4-BE49-F238E27FC236}">
                <a16:creationId xmlns:a16="http://schemas.microsoft.com/office/drawing/2014/main" id="{D80718D1-617C-4835-901D-64003626857F}"/>
              </a:ext>
            </a:extLst>
          </p:cNvPr>
          <p:cNvSpPr/>
          <p:nvPr/>
        </p:nvSpPr>
        <p:spPr>
          <a:xfrm>
            <a:off x="517791" y="3711143"/>
            <a:ext cx="7922084" cy="18924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a:solidFill>
                  <a:schemeClr val="tx1"/>
                </a:solidFill>
                <a:latin typeface="+mn-ea"/>
              </a:rPr>
              <a:t>・獲得実績・</a:t>
            </a:r>
            <a:r>
              <a:rPr lang="en-US" altLang="ja-JP" sz="1050" dirty="0">
                <a:solidFill>
                  <a:schemeClr val="tx1"/>
                </a:solidFill>
                <a:latin typeface="+mn-ea"/>
              </a:rPr>
              <a:t>KW</a:t>
            </a:r>
            <a:r>
              <a:rPr lang="ja-JP" altLang="en-US" sz="1050">
                <a:solidFill>
                  <a:schemeClr val="tx1"/>
                </a:solidFill>
                <a:latin typeface="+mn-ea"/>
              </a:rPr>
              <a:t>変化・競合状況等のレポーティング</a:t>
            </a:r>
          </a:p>
          <a:p>
            <a:r>
              <a:rPr lang="ja-JP" altLang="en-US" sz="1050">
                <a:solidFill>
                  <a:schemeClr val="tx1"/>
                </a:solidFill>
                <a:latin typeface="+mn-ea"/>
              </a:rPr>
              <a:t>・上記状況についての要因分析</a:t>
            </a:r>
          </a:p>
          <a:p>
            <a:r>
              <a:rPr lang="ja-JP" altLang="en-US" sz="1050">
                <a:solidFill>
                  <a:schemeClr val="tx1"/>
                </a:solidFill>
                <a:latin typeface="+mn-ea"/>
              </a:rPr>
              <a:t>・クライアント様方針と外部状況を踏まえた</a:t>
            </a:r>
            <a:r>
              <a:rPr lang="en-US" altLang="ja-JP" sz="1050" dirty="0">
                <a:solidFill>
                  <a:schemeClr val="tx1"/>
                </a:solidFill>
                <a:latin typeface="+mn-ea"/>
              </a:rPr>
              <a:t>KW</a:t>
            </a:r>
            <a:r>
              <a:rPr lang="ja-JP" altLang="en-US" sz="1050">
                <a:solidFill>
                  <a:schemeClr val="tx1"/>
                </a:solidFill>
                <a:latin typeface="+mn-ea"/>
              </a:rPr>
              <a:t>施策提案</a:t>
            </a:r>
          </a:p>
          <a:p>
            <a:r>
              <a:rPr lang="ja-JP" altLang="en-US" sz="1050">
                <a:solidFill>
                  <a:schemeClr val="tx1"/>
                </a:solidFill>
                <a:latin typeface="+mn-ea"/>
              </a:rPr>
              <a:t>・週</a:t>
            </a:r>
            <a:r>
              <a:rPr lang="en-US" altLang="ja-JP" sz="1050" dirty="0">
                <a:solidFill>
                  <a:schemeClr val="tx1"/>
                </a:solidFill>
                <a:latin typeface="+mn-ea"/>
              </a:rPr>
              <a:t>1</a:t>
            </a:r>
            <a:r>
              <a:rPr lang="ja-JP" altLang="en-US" sz="1050">
                <a:solidFill>
                  <a:schemeClr val="tx1"/>
                </a:solidFill>
                <a:latin typeface="+mn-ea"/>
              </a:rPr>
              <a:t>レポートを更新</a:t>
            </a:r>
            <a:r>
              <a:rPr lang="en-US" altLang="ja-JP" sz="1050" dirty="0">
                <a:solidFill>
                  <a:schemeClr val="tx1"/>
                </a:solidFill>
                <a:latin typeface="+mn-ea"/>
              </a:rPr>
              <a:t>※</a:t>
            </a:r>
            <a:r>
              <a:rPr lang="ja-JP" altLang="en-US" sz="1050">
                <a:solidFill>
                  <a:schemeClr val="tx1"/>
                </a:solidFill>
                <a:latin typeface="+mn-ea"/>
              </a:rPr>
              <a:t>アップデート状況によって変動あり</a:t>
            </a:r>
          </a:p>
          <a:p>
            <a:r>
              <a:rPr lang="ja-JP" altLang="en-US" sz="1050">
                <a:solidFill>
                  <a:schemeClr val="tx1"/>
                </a:solidFill>
                <a:latin typeface="+mn-ea"/>
              </a:rPr>
              <a:t>・１キーワードごとの</a:t>
            </a:r>
            <a:r>
              <a:rPr lang="en-US" altLang="ja-JP" sz="1050" dirty="0">
                <a:solidFill>
                  <a:schemeClr val="tx1"/>
                </a:solidFill>
                <a:latin typeface="+mn-ea"/>
              </a:rPr>
              <a:t>DL</a:t>
            </a:r>
            <a:r>
              <a:rPr lang="ja-JP" altLang="en-US" sz="1050">
                <a:solidFill>
                  <a:schemeClr val="tx1"/>
                </a:solidFill>
                <a:latin typeface="+mn-ea"/>
              </a:rPr>
              <a:t>数とボリュームを調査</a:t>
            </a:r>
          </a:p>
          <a:p>
            <a:r>
              <a:rPr lang="ja-JP" altLang="en-US" sz="1050">
                <a:solidFill>
                  <a:schemeClr val="tx1"/>
                </a:solidFill>
                <a:latin typeface="+mn-ea"/>
              </a:rPr>
              <a:t>・レポートなどをスプレット化させて頂き、リアルタイムで確認可</a:t>
            </a:r>
            <a:endParaRPr lang="en-US" altLang="ja-JP" sz="1050" dirty="0">
              <a:solidFill>
                <a:schemeClr val="tx1"/>
              </a:solidFill>
              <a:latin typeface="+mn-ea"/>
            </a:endParaRPr>
          </a:p>
          <a:p>
            <a:endParaRPr lang="ja-JP" altLang="en-US" sz="1050">
              <a:solidFill>
                <a:schemeClr val="tx1"/>
              </a:solidFill>
              <a:latin typeface="+mn-ea"/>
            </a:endParaRPr>
          </a:p>
          <a:p>
            <a:r>
              <a:rPr lang="ja-JP" altLang="en-US" sz="1050">
                <a:solidFill>
                  <a:srgbClr val="2CAA9C"/>
                </a:solidFill>
                <a:latin typeface="+mn-ea"/>
              </a:rPr>
              <a:t>施策前後で停止する広告がある場合は事前に共有をお願いします。</a:t>
            </a:r>
            <a:endParaRPr lang="en-US" altLang="ja-JP" sz="1050" dirty="0">
              <a:solidFill>
                <a:srgbClr val="2CAA9C"/>
              </a:solidFill>
              <a:latin typeface="+mn-ea"/>
            </a:endParaRPr>
          </a:p>
          <a:p>
            <a:r>
              <a:rPr lang="ja-JP" altLang="en-US" sz="1050">
                <a:solidFill>
                  <a:srgbClr val="2CAA9C"/>
                </a:solidFill>
                <a:latin typeface="+mn-ea"/>
              </a:rPr>
              <a:t>オーガニックの指名検索量に影響がでる可能性があり、</a:t>
            </a:r>
            <a:endParaRPr lang="en-US" altLang="ja-JP" sz="1050" dirty="0">
              <a:solidFill>
                <a:srgbClr val="2CAA9C"/>
              </a:solidFill>
              <a:latin typeface="+mn-ea"/>
            </a:endParaRPr>
          </a:p>
          <a:p>
            <a:r>
              <a:rPr lang="ja-JP" altLang="en-US" sz="1050">
                <a:solidFill>
                  <a:srgbClr val="2CAA9C"/>
                </a:solidFill>
                <a:latin typeface="+mn-ea"/>
              </a:rPr>
              <a:t>指名検索量の減少による獲得減少については、弊社では責任を負いかねます。</a:t>
            </a:r>
          </a:p>
        </p:txBody>
      </p:sp>
      <p:pic>
        <p:nvPicPr>
          <p:cNvPr id="36" name="グラフィックス 35">
            <a:extLst>
              <a:ext uri="{FF2B5EF4-FFF2-40B4-BE49-F238E27FC236}">
                <a16:creationId xmlns:a16="http://schemas.microsoft.com/office/drawing/2014/main" id="{D4DF0E00-5925-416D-B58D-BCEAB314AC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65118" y="4149125"/>
            <a:ext cx="2774756" cy="2123365"/>
          </a:xfrm>
          <a:prstGeom prst="rect">
            <a:avLst/>
          </a:prstGeom>
        </p:spPr>
      </p:pic>
      <p:sp>
        <p:nvSpPr>
          <p:cNvPr id="39" name="スライド番号プレースホルダー 1">
            <a:extLst>
              <a:ext uri="{FF2B5EF4-FFF2-40B4-BE49-F238E27FC236}">
                <a16:creationId xmlns:a16="http://schemas.microsoft.com/office/drawing/2014/main" id="{DFFBFD6F-7B9C-4835-A629-F73279C306E3}"/>
              </a:ext>
            </a:extLst>
          </p:cNvPr>
          <p:cNvSpPr>
            <a:spLocks noGrp="1"/>
          </p:cNvSpPr>
          <p:nvPr>
            <p:ph type="sldNum" sz="quarter" idx="4"/>
          </p:nvPr>
        </p:nvSpPr>
        <p:spPr/>
        <p:txBody>
          <a:bodyPr/>
          <a:lstStyle/>
          <a:p>
            <a:pPr>
              <a:defRPr/>
            </a:pPr>
            <a:fld id="{6B90EF60-D97F-4A98-9DE0-6AE24EFD8F87}" type="slidenum">
              <a:rPr lang="en-US" altLang="ja-JP" smtClean="0"/>
              <a:pPr>
                <a:defRPr/>
              </a:pPr>
              <a:t>13</a:t>
            </a:fld>
            <a:endParaRPr lang="en-US" altLang="ja-JP" dirty="0"/>
          </a:p>
        </p:txBody>
      </p:sp>
      <p:sp>
        <p:nvSpPr>
          <p:cNvPr id="20" name="タイトル 3">
            <a:extLst>
              <a:ext uri="{FF2B5EF4-FFF2-40B4-BE49-F238E27FC236}">
                <a16:creationId xmlns:a16="http://schemas.microsoft.com/office/drawing/2014/main" id="{C0B8A03A-4B75-4ED0-81F5-05CEBAF0D091}"/>
              </a:ext>
            </a:extLst>
          </p:cNvPr>
          <p:cNvSpPr>
            <a:spLocks noGrp="1"/>
          </p:cNvSpPr>
          <p:nvPr>
            <p:ph type="title"/>
          </p:nvPr>
        </p:nvSpPr>
        <p:spPr/>
        <p:txBody>
          <a:bodyPr/>
          <a:lstStyle/>
          <a:p>
            <a:r>
              <a:rPr lang="en-US" altLang="ja-JP" dirty="0"/>
              <a:t>G-KIT ASO</a:t>
            </a:r>
            <a:r>
              <a:rPr lang="ja-JP" altLang="en-US"/>
              <a:t>：</a:t>
            </a:r>
            <a:r>
              <a:rPr kumimoji="1" lang="ja-JP" altLang="en-US"/>
              <a:t>内部固定プラン</a:t>
            </a:r>
            <a:endParaRPr kumimoji="1" lang="ja-JP" altLang="en-US" dirty="0"/>
          </a:p>
        </p:txBody>
      </p:sp>
      <p:sp>
        <p:nvSpPr>
          <p:cNvPr id="17" name="フッター プレースホルダー 4">
            <a:extLst>
              <a:ext uri="{FF2B5EF4-FFF2-40B4-BE49-F238E27FC236}">
                <a16:creationId xmlns:a16="http://schemas.microsoft.com/office/drawing/2014/main" id="{A8CBC047-1E8C-2748-93FE-02DF85742A42}"/>
              </a:ext>
            </a:extLst>
          </p:cNvPr>
          <p:cNvSpPr>
            <a:spLocks noGrp="1"/>
          </p:cNvSpPr>
          <p:nvPr>
            <p:ph type="ftr" sz="quarter" idx="3"/>
          </p:nvPr>
        </p:nvSpPr>
        <p:spPr>
          <a:xfrm>
            <a:off x="3028950" y="6476877"/>
            <a:ext cx="3086100" cy="365125"/>
          </a:xfrm>
          <a:prstGeom prst="rect">
            <a:avLst/>
          </a:prstGeom>
        </p:spPr>
        <p:txBody>
          <a:bodyPr vert="horz" lIns="91440" tIns="45720" rIns="91440" bIns="45720" rtlCol="0" anchor="ctr"/>
          <a:lstStyle>
            <a:lvl1pPr algn="ctr">
              <a:defRPr sz="900">
                <a:solidFill>
                  <a:schemeClr val="tx1">
                    <a:tint val="75000"/>
                  </a:schemeClr>
                </a:solidFill>
                <a:latin typeface="+mn-ea"/>
                <a:ea typeface="+mn-ea"/>
              </a:defRPr>
            </a:lvl1pPr>
          </a:lstStyle>
          <a:p>
            <a:r>
              <a:rPr lang="en-US" altLang="ja-JP" dirty="0"/>
              <a:t>Copyright (C) 2021 G-KIT.inc</a:t>
            </a:r>
          </a:p>
        </p:txBody>
      </p:sp>
      <p:sp>
        <p:nvSpPr>
          <p:cNvPr id="30" name="正方形/長方形 29">
            <a:extLst>
              <a:ext uri="{FF2B5EF4-FFF2-40B4-BE49-F238E27FC236}">
                <a16:creationId xmlns:a16="http://schemas.microsoft.com/office/drawing/2014/main" id="{4AB12FB3-1FA1-4C82-A5DC-45011FCD415D}"/>
              </a:ext>
            </a:extLst>
          </p:cNvPr>
          <p:cNvSpPr/>
          <p:nvPr/>
        </p:nvSpPr>
        <p:spPr>
          <a:xfrm>
            <a:off x="2650600" y="1920895"/>
            <a:ext cx="5789274" cy="4398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latin typeface="+mn-ea"/>
              </a:rPr>
              <a:t>ご相談に応じて</a:t>
            </a:r>
            <a:endParaRPr kumimoji="1" lang="ja-JP" altLang="en-US" dirty="0">
              <a:solidFill>
                <a:schemeClr val="tx1"/>
              </a:solidFill>
              <a:latin typeface="+mn-ea"/>
            </a:endParaRPr>
          </a:p>
        </p:txBody>
      </p:sp>
    </p:spTree>
    <p:extLst>
      <p:ext uri="{BB962C8B-B14F-4D97-AF65-F5344CB8AC3E}">
        <p14:creationId xmlns:p14="http://schemas.microsoft.com/office/powerpoint/2010/main" val="2003543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26669A-5CB1-4E3B-9D69-31CBDAAEBAF3}"/>
              </a:ext>
            </a:extLst>
          </p:cNvPr>
          <p:cNvSpPr>
            <a:spLocks noGrp="1"/>
          </p:cNvSpPr>
          <p:nvPr>
            <p:ph type="sldNum" sz="quarter" idx="4294967295"/>
          </p:nvPr>
        </p:nvSpPr>
        <p:spPr>
          <a:xfrm>
            <a:off x="7947758" y="6426575"/>
            <a:ext cx="1123950" cy="333375"/>
          </a:xfrm>
        </p:spPr>
        <p:txBody>
          <a:bodyPr/>
          <a:lstStyle/>
          <a:p>
            <a:pPr>
              <a:defRPr/>
            </a:pPr>
            <a:fld id="{0C2211E6-4401-4E91-86B4-2E36E06D3B3E}" type="slidenum">
              <a:rPr lang="en-US" altLang="ja-JP" smtClean="0"/>
              <a:pPr>
                <a:defRPr/>
              </a:pPr>
              <a:t>14</a:t>
            </a:fld>
            <a:endParaRPr lang="en-US" altLang="ja-JP" dirty="0"/>
          </a:p>
        </p:txBody>
      </p:sp>
      <p:sp>
        <p:nvSpPr>
          <p:cNvPr id="4" name="フッター プレースホルダー 3">
            <a:extLst>
              <a:ext uri="{FF2B5EF4-FFF2-40B4-BE49-F238E27FC236}">
                <a16:creationId xmlns:a16="http://schemas.microsoft.com/office/drawing/2014/main" id="{ECB7AEA3-E382-3443-A908-E78440824F07}"/>
              </a:ext>
            </a:extLst>
          </p:cNvPr>
          <p:cNvSpPr>
            <a:spLocks noGrp="1"/>
          </p:cNvSpPr>
          <p:nvPr>
            <p:ph type="ftr" sz="quarter" idx="3"/>
          </p:nvPr>
        </p:nvSpPr>
        <p:spPr>
          <a:xfrm>
            <a:off x="3059112" y="6575505"/>
            <a:ext cx="3025775" cy="255588"/>
          </a:xfrm>
        </p:spPr>
        <p:txBody>
          <a:bodyPr/>
          <a:lstStyle/>
          <a:p>
            <a:pPr>
              <a:defRPr/>
            </a:pPr>
            <a:r>
              <a:rPr lang="en-US" altLang="ja-JP" dirty="0"/>
              <a:t>Copyright (C) 2021 G-KIT.inc</a:t>
            </a:r>
          </a:p>
        </p:txBody>
      </p:sp>
    </p:spTree>
    <p:extLst>
      <p:ext uri="{BB962C8B-B14F-4D97-AF65-F5344CB8AC3E}">
        <p14:creationId xmlns:p14="http://schemas.microsoft.com/office/powerpoint/2010/main" val="3406216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27D39919-EEB0-4F45-95D3-F89E15290D76}"/>
              </a:ext>
            </a:extLst>
          </p:cNvPr>
          <p:cNvSpPr>
            <a:spLocks noGrp="1"/>
          </p:cNvSpPr>
          <p:nvPr>
            <p:ph type="ftr" sz="quarter" idx="11"/>
          </p:nvPr>
        </p:nvSpPr>
        <p:spPr/>
        <p:txBody>
          <a:bodyPr/>
          <a:lstStyle/>
          <a:p>
            <a:pPr>
              <a:defRPr/>
            </a:pPr>
            <a:r>
              <a:rPr lang="en-US" altLang="ja-JP" dirty="0"/>
              <a:t>Copyright (C) 2021 G-KIT.inc</a:t>
            </a:r>
          </a:p>
        </p:txBody>
      </p:sp>
      <p:sp>
        <p:nvSpPr>
          <p:cNvPr id="4" name="スライド番号プレースホルダー 3">
            <a:extLst>
              <a:ext uri="{FF2B5EF4-FFF2-40B4-BE49-F238E27FC236}">
                <a16:creationId xmlns:a16="http://schemas.microsoft.com/office/drawing/2014/main" id="{12169856-7B5C-B644-AC4F-98BA8B06FFF8}"/>
              </a:ext>
            </a:extLst>
          </p:cNvPr>
          <p:cNvSpPr>
            <a:spLocks noGrp="1"/>
          </p:cNvSpPr>
          <p:nvPr>
            <p:ph type="sldNum" sz="quarter" idx="12"/>
          </p:nvPr>
        </p:nvSpPr>
        <p:spPr/>
        <p:txBody>
          <a:bodyPr/>
          <a:lstStyle/>
          <a:p>
            <a:pPr>
              <a:defRPr/>
            </a:pPr>
            <a:fld id="{E565C5DB-9520-4D6D-BCE3-C1C7BA075D45}" type="slidenum">
              <a:rPr lang="en-US" altLang="ja-JP" smtClean="0"/>
              <a:pPr>
                <a:defRPr/>
              </a:pPr>
              <a:t>2</a:t>
            </a:fld>
            <a:endParaRPr lang="en-US" altLang="ja-JP" dirty="0"/>
          </a:p>
        </p:txBody>
      </p:sp>
      <p:sp>
        <p:nvSpPr>
          <p:cNvPr id="8" name="テキスト ボックス 7">
            <a:extLst>
              <a:ext uri="{FF2B5EF4-FFF2-40B4-BE49-F238E27FC236}">
                <a16:creationId xmlns:a16="http://schemas.microsoft.com/office/drawing/2014/main" id="{8C5D6C45-0EAA-794B-9900-FA6F2241FD6C}"/>
              </a:ext>
            </a:extLst>
          </p:cNvPr>
          <p:cNvSpPr txBox="1"/>
          <p:nvPr/>
        </p:nvSpPr>
        <p:spPr>
          <a:xfrm>
            <a:off x="3695932" y="222353"/>
            <a:ext cx="5274773" cy="2929740"/>
          </a:xfrm>
          <a:prstGeom prst="rect">
            <a:avLst/>
          </a:prstGeom>
          <a:noFill/>
          <a:ln>
            <a:noFill/>
          </a:ln>
        </p:spPr>
        <p:txBody>
          <a:bodyPr wrap="square" lIns="450000" tIns="334800" rtlCol="0">
            <a:noAutofit/>
          </a:bodyPr>
          <a:lstStyle/>
          <a:p>
            <a:r>
              <a:rPr lang="ja-JP" altLang="en-US" sz="1400" b="1">
                <a:latin typeface="Yu Gothic" panose="020B0400000000000000" pitchFamily="34" charset="-128"/>
                <a:ea typeface="Yu Gothic" panose="020B0400000000000000" pitchFamily="34" charset="-128"/>
                <a:cs typeface="メイリオ" panose="020B0604030504040204" pitchFamily="50" charset="-128"/>
              </a:rPr>
              <a:t>株式会社</a:t>
            </a:r>
            <a:r>
              <a:rPr lang="en-US" altLang="ja-JP" sz="1400" b="1" dirty="0">
                <a:latin typeface="Yu Gothic" panose="020B0400000000000000" pitchFamily="34" charset="-128"/>
                <a:ea typeface="Yu Gothic" panose="020B0400000000000000" pitchFamily="34" charset="-128"/>
                <a:cs typeface="メイリオ" panose="020B0604030504040204" pitchFamily="50" charset="-128"/>
              </a:rPr>
              <a:t>G-KIT </a:t>
            </a:r>
            <a:r>
              <a:rPr lang="en-US" altLang="ja-JP" sz="1100" dirty="0">
                <a:latin typeface="Yu Gothic" panose="020B0400000000000000" pitchFamily="34" charset="-128"/>
                <a:ea typeface="Yu Gothic" panose="020B0400000000000000" pitchFamily="34" charset="-128"/>
                <a:cs typeface="メイリオ" panose="020B0604030504040204" pitchFamily="50" charset="-128"/>
              </a:rPr>
              <a:t>/</a:t>
            </a:r>
            <a:r>
              <a:rPr lang="en-US" altLang="ja-JP" sz="1400" dirty="0">
                <a:latin typeface="Yu Gothic" panose="020B0400000000000000" pitchFamily="34" charset="-128"/>
                <a:ea typeface="Yu Gothic" panose="020B0400000000000000" pitchFamily="34" charset="-128"/>
                <a:cs typeface="メイリオ" panose="020B0604030504040204" pitchFamily="50" charset="-128"/>
              </a:rPr>
              <a:t> </a:t>
            </a:r>
            <a:r>
              <a:rPr lang="en-US" altLang="ja-JP" sz="1050" dirty="0">
                <a:latin typeface="Yu Gothic" panose="020B0400000000000000" pitchFamily="34" charset="-128"/>
                <a:ea typeface="Yu Gothic" panose="020B0400000000000000" pitchFamily="34" charset="-128"/>
                <a:cs typeface="メイリオ" panose="020B0604030504040204" pitchFamily="50" charset="-128"/>
              </a:rPr>
              <a:t>http://www.g-kit.co.jp</a:t>
            </a:r>
            <a:br>
              <a:rPr lang="en-US" altLang="ja-JP" sz="1400" dirty="0">
                <a:latin typeface="Yu Gothic" panose="020B0400000000000000" pitchFamily="34" charset="-128"/>
                <a:ea typeface="Yu Gothic" panose="020B0400000000000000" pitchFamily="34" charset="-128"/>
                <a:cs typeface="メイリオ" panose="020B0604030504040204" pitchFamily="50" charset="-128"/>
              </a:rPr>
            </a:br>
            <a:br>
              <a:rPr lang="en-US" altLang="ja-JP" sz="1400" dirty="0">
                <a:latin typeface="Yu Gothic" panose="020B0400000000000000" pitchFamily="34" charset="-128"/>
                <a:ea typeface="Yu Gothic" panose="020B0400000000000000" pitchFamily="34" charset="-128"/>
                <a:cs typeface="メイリオ" panose="020B0604030504040204" pitchFamily="50" charset="-128"/>
              </a:rPr>
            </a:br>
            <a:r>
              <a:rPr lang="ja-JP" altLang="en-US" sz="1100">
                <a:latin typeface="Yu Gothic" panose="020B0400000000000000" pitchFamily="34" charset="-128"/>
                <a:ea typeface="Yu Gothic" panose="020B0400000000000000" pitchFamily="34" charset="-128"/>
                <a:cs typeface="メイリオ" panose="020B0604030504040204" pitchFamily="50" charset="-128"/>
              </a:rPr>
              <a:t>設　立：</a:t>
            </a:r>
            <a:r>
              <a:rPr lang="en-US" altLang="ja-JP" sz="1100" dirty="0">
                <a:latin typeface="Yu Gothic" panose="020B0400000000000000" pitchFamily="34" charset="-128"/>
                <a:ea typeface="Yu Gothic" panose="020B0400000000000000" pitchFamily="34" charset="-128"/>
                <a:cs typeface="メイリオ" panose="020B0604030504040204" pitchFamily="50" charset="-128"/>
              </a:rPr>
              <a:t>2015</a:t>
            </a:r>
            <a:r>
              <a:rPr lang="ja-JP" altLang="en-US" sz="1100">
                <a:latin typeface="Yu Gothic" panose="020B0400000000000000" pitchFamily="34" charset="-128"/>
                <a:ea typeface="Yu Gothic" panose="020B0400000000000000" pitchFamily="34" charset="-128"/>
                <a:cs typeface="メイリオ" panose="020B0604030504040204" pitchFamily="50" charset="-128"/>
              </a:rPr>
              <a:t>年</a:t>
            </a:r>
            <a:r>
              <a:rPr lang="en-US" altLang="ja-JP" sz="1100" dirty="0">
                <a:latin typeface="Yu Gothic" panose="020B0400000000000000" pitchFamily="34" charset="-128"/>
                <a:ea typeface="Yu Gothic" panose="020B0400000000000000" pitchFamily="34" charset="-128"/>
                <a:cs typeface="メイリオ" panose="020B0604030504040204" pitchFamily="50" charset="-128"/>
              </a:rPr>
              <a:t>9</a:t>
            </a:r>
            <a:r>
              <a:rPr lang="ja-JP" altLang="en-US" sz="1100">
                <a:latin typeface="Yu Gothic" panose="020B0400000000000000" pitchFamily="34" charset="-128"/>
                <a:ea typeface="Yu Gothic" panose="020B0400000000000000" pitchFamily="34" charset="-128"/>
                <a:cs typeface="メイリオ" panose="020B0604030504040204" pitchFamily="50" charset="-128"/>
              </a:rPr>
              <a:t>月</a:t>
            </a:r>
            <a:r>
              <a:rPr lang="en-US" altLang="ja-JP" sz="1100" dirty="0">
                <a:latin typeface="Yu Gothic" panose="020B0400000000000000" pitchFamily="34" charset="-128"/>
                <a:ea typeface="Yu Gothic" panose="020B0400000000000000" pitchFamily="34" charset="-128"/>
                <a:cs typeface="メイリオ" panose="020B0604030504040204" pitchFamily="50" charset="-128"/>
              </a:rPr>
              <a:t>7</a:t>
            </a:r>
            <a:r>
              <a:rPr lang="ja-JP" altLang="en-US" sz="1100">
                <a:latin typeface="Yu Gothic" panose="020B0400000000000000" pitchFamily="34" charset="-128"/>
                <a:ea typeface="Yu Gothic" panose="020B0400000000000000" pitchFamily="34" charset="-128"/>
                <a:cs typeface="メイリオ" panose="020B0604030504040204" pitchFamily="50" charset="-128"/>
              </a:rPr>
              <a:t>日</a:t>
            </a:r>
            <a:br>
              <a:rPr lang="en-US" altLang="ja-JP" sz="1100" dirty="0">
                <a:latin typeface="Yu Gothic" panose="020B0400000000000000" pitchFamily="34" charset="-128"/>
                <a:ea typeface="Yu Gothic" panose="020B0400000000000000" pitchFamily="34" charset="-128"/>
                <a:cs typeface="メイリオ" panose="020B0604030504040204" pitchFamily="50" charset="-128"/>
              </a:rPr>
            </a:br>
            <a:r>
              <a:rPr lang="ja-JP" altLang="en-US" sz="1100">
                <a:latin typeface="Yu Gothic" panose="020B0400000000000000" pitchFamily="34" charset="-128"/>
                <a:ea typeface="Yu Gothic" panose="020B0400000000000000" pitchFamily="34" charset="-128"/>
                <a:cs typeface="メイリオ" panose="020B0604030504040204" pitchFamily="50" charset="-128"/>
              </a:rPr>
              <a:t>資本金：</a:t>
            </a:r>
            <a:r>
              <a:rPr lang="en-US" altLang="ja-JP" sz="1100" dirty="0">
                <a:latin typeface="Yu Gothic" panose="020B0400000000000000" pitchFamily="34" charset="-128"/>
                <a:ea typeface="Yu Gothic" panose="020B0400000000000000" pitchFamily="34" charset="-128"/>
                <a:cs typeface="メイリオ" panose="020B0604030504040204" pitchFamily="50" charset="-128"/>
              </a:rPr>
              <a:t>20,000,000</a:t>
            </a:r>
            <a:r>
              <a:rPr lang="ja-JP" altLang="en-US" sz="1100">
                <a:latin typeface="Yu Gothic" panose="020B0400000000000000" pitchFamily="34" charset="-128"/>
                <a:ea typeface="Yu Gothic" panose="020B0400000000000000" pitchFamily="34" charset="-128"/>
                <a:cs typeface="メイリオ" panose="020B0604030504040204" pitchFamily="50" charset="-128"/>
              </a:rPr>
              <a:t>円</a:t>
            </a:r>
          </a:p>
          <a:p>
            <a:r>
              <a:rPr lang="en-US" altLang="ja-JP" sz="1100" dirty="0">
                <a:latin typeface="Yu Gothic" panose="020B0400000000000000" pitchFamily="34" charset="-128"/>
                <a:ea typeface="Yu Gothic" panose="020B0400000000000000" pitchFamily="34" charset="-128"/>
                <a:cs typeface="メイリオ" panose="020B0604030504040204" pitchFamily="50" charset="-128"/>
              </a:rPr>
              <a:t>CEO   </a:t>
            </a:r>
            <a:r>
              <a:rPr lang="ja-JP" altLang="en-US" sz="1100">
                <a:latin typeface="Yu Gothic" panose="020B0400000000000000" pitchFamily="34" charset="-128"/>
                <a:ea typeface="Yu Gothic" panose="020B0400000000000000" pitchFamily="34" charset="-128"/>
                <a:cs typeface="メイリオ" panose="020B0604030504040204" pitchFamily="50" charset="-128"/>
              </a:rPr>
              <a:t>：田中 耕二　</a:t>
            </a:r>
            <a:r>
              <a:rPr lang="en-US" altLang="ja-JP" sz="1100" dirty="0">
                <a:latin typeface="Yu Gothic" panose="020B0400000000000000" pitchFamily="34" charset="-128"/>
                <a:ea typeface="Yu Gothic" panose="020B0400000000000000" pitchFamily="34" charset="-128"/>
                <a:cs typeface="メイリオ" panose="020B0604030504040204" pitchFamily="50" charset="-128"/>
              </a:rPr>
              <a:t>/</a:t>
            </a:r>
            <a:r>
              <a:rPr lang="ja-JP" altLang="en-US" sz="1100">
                <a:latin typeface="Yu Gothic" panose="020B0400000000000000" pitchFamily="34" charset="-128"/>
                <a:ea typeface="Yu Gothic" panose="020B0400000000000000" pitchFamily="34" charset="-128"/>
                <a:cs typeface="メイリオ" panose="020B0604030504040204" pitchFamily="50" charset="-128"/>
              </a:rPr>
              <a:t>　</a:t>
            </a:r>
            <a:r>
              <a:rPr lang="en-US" altLang="ja-JP" sz="1100" dirty="0">
                <a:latin typeface="Yu Gothic" panose="020B0400000000000000" pitchFamily="34" charset="-128"/>
                <a:ea typeface="Yu Gothic" panose="020B0400000000000000" pitchFamily="34" charset="-128"/>
                <a:cs typeface="メイリオ" panose="020B0604030504040204" pitchFamily="50" charset="-128"/>
              </a:rPr>
              <a:t>COO  </a:t>
            </a:r>
            <a:r>
              <a:rPr lang="ja-JP" altLang="en-US" sz="1100">
                <a:latin typeface="Yu Gothic" panose="020B0400000000000000" pitchFamily="34" charset="-128"/>
                <a:ea typeface="Yu Gothic" panose="020B0400000000000000" pitchFamily="34" charset="-128"/>
                <a:cs typeface="メイリオ" panose="020B0604030504040204" pitchFamily="50" charset="-128"/>
              </a:rPr>
              <a:t>：大村 和貴</a:t>
            </a:r>
          </a:p>
          <a:p>
            <a:br>
              <a:rPr lang="en-US" altLang="ja-JP" sz="1100" dirty="0">
                <a:latin typeface="Yu Gothic" panose="020B0400000000000000" pitchFamily="34" charset="-128"/>
                <a:ea typeface="Yu Gothic" panose="020B0400000000000000" pitchFamily="34" charset="-128"/>
                <a:cs typeface="メイリオ" panose="020B0604030504040204" pitchFamily="50" charset="-128"/>
              </a:rPr>
            </a:br>
            <a:r>
              <a:rPr lang="en-US" altLang="ja-JP" sz="1100" dirty="0">
                <a:latin typeface="Yu Gothic" panose="020B0400000000000000" pitchFamily="34" charset="-128"/>
                <a:ea typeface="Yu Gothic" panose="020B0400000000000000" pitchFamily="34" charset="-128"/>
                <a:cs typeface="メイリオ" panose="020B0604030504040204" pitchFamily="50" charset="-128"/>
              </a:rPr>
              <a:t>Mail</a:t>
            </a:r>
            <a:r>
              <a:rPr lang="ja-JP" altLang="en-US" sz="1100">
                <a:latin typeface="Yu Gothic" panose="020B0400000000000000" pitchFamily="34" charset="-128"/>
                <a:ea typeface="Yu Gothic" panose="020B0400000000000000" pitchFamily="34" charset="-128"/>
                <a:cs typeface="メイリオ" panose="020B0604030504040204" pitchFamily="50" charset="-128"/>
              </a:rPr>
              <a:t>：</a:t>
            </a:r>
            <a:r>
              <a:rPr lang="en-US" altLang="ja-JP" sz="1100" dirty="0">
                <a:latin typeface="Yu Gothic" panose="020B0400000000000000" pitchFamily="34" charset="-128"/>
                <a:ea typeface="Yu Gothic" panose="020B0400000000000000" pitchFamily="34" charset="-128"/>
                <a:cs typeface="メイリオ" panose="020B0604030504040204" pitchFamily="50" charset="-128"/>
              </a:rPr>
              <a:t>sales@g-kit.co.jp</a:t>
            </a:r>
            <a:endParaRPr lang="en-US" altLang="ja-JP" sz="1400" dirty="0">
              <a:latin typeface="Yu Gothic" panose="020B0400000000000000" pitchFamily="34" charset="-128"/>
              <a:ea typeface="Yu Gothic" panose="020B0400000000000000" pitchFamily="34" charset="-128"/>
              <a:cs typeface="メイリオ" panose="020B0604030504040204" pitchFamily="50" charset="-128"/>
            </a:endParaRPr>
          </a:p>
        </p:txBody>
      </p:sp>
      <p:cxnSp>
        <p:nvCxnSpPr>
          <p:cNvPr id="10" name="直線コネクタ 9">
            <a:extLst>
              <a:ext uri="{FF2B5EF4-FFF2-40B4-BE49-F238E27FC236}">
                <a16:creationId xmlns:a16="http://schemas.microsoft.com/office/drawing/2014/main" id="{CF1FB84D-A1AD-A141-8F44-717EF8619578}"/>
              </a:ext>
            </a:extLst>
          </p:cNvPr>
          <p:cNvCxnSpPr/>
          <p:nvPr/>
        </p:nvCxnSpPr>
        <p:spPr bwMode="auto">
          <a:xfrm>
            <a:off x="620110" y="2084099"/>
            <a:ext cx="8008883" cy="0"/>
          </a:xfrm>
          <a:prstGeom prst="line">
            <a:avLst/>
          </a:prstGeom>
          <a:ln w="9525"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7" name="図 6">
            <a:extLst>
              <a:ext uri="{FF2B5EF4-FFF2-40B4-BE49-F238E27FC236}">
                <a16:creationId xmlns:a16="http://schemas.microsoft.com/office/drawing/2014/main" id="{3107091F-7583-E24A-BEDE-033C82A317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083" y="394720"/>
            <a:ext cx="1400278" cy="1400278"/>
          </a:xfrm>
          <a:prstGeom prst="rect">
            <a:avLst/>
          </a:prstGeom>
        </p:spPr>
      </p:pic>
      <p:pic>
        <p:nvPicPr>
          <p:cNvPr id="6" name="図 5">
            <a:extLst>
              <a:ext uri="{FF2B5EF4-FFF2-40B4-BE49-F238E27FC236}">
                <a16:creationId xmlns:a16="http://schemas.microsoft.com/office/drawing/2014/main" id="{DE85B6BE-FB91-D84D-AF20-7BAA56A63886}"/>
              </a:ext>
            </a:extLst>
          </p:cNvPr>
          <p:cNvPicPr>
            <a:picLocks noChangeAspect="1"/>
          </p:cNvPicPr>
          <p:nvPr/>
        </p:nvPicPr>
        <p:blipFill rotWithShape="1">
          <a:blip r:embed="rId4">
            <a:extLst>
              <a:ext uri="{28A0092B-C50C-407E-A947-70E740481C1C}">
                <a14:useLocalDpi xmlns:a14="http://schemas.microsoft.com/office/drawing/2010/main" val="0"/>
              </a:ext>
            </a:extLst>
          </a:blip>
          <a:srcRect l="9750" r="10669"/>
          <a:stretch/>
        </p:blipFill>
        <p:spPr>
          <a:xfrm>
            <a:off x="6457950" y="4612452"/>
            <a:ext cx="1723549" cy="1166197"/>
          </a:xfrm>
          <a:prstGeom prst="rect">
            <a:avLst/>
          </a:prstGeom>
        </p:spPr>
      </p:pic>
      <p:pic>
        <p:nvPicPr>
          <p:cNvPr id="16" name="図 15">
            <a:extLst>
              <a:ext uri="{FF2B5EF4-FFF2-40B4-BE49-F238E27FC236}">
                <a16:creationId xmlns:a16="http://schemas.microsoft.com/office/drawing/2014/main" id="{941FDABF-B0B1-B34D-8E59-3FD76052B4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250" y="2219915"/>
            <a:ext cx="2885817" cy="1474973"/>
          </a:xfrm>
          <a:prstGeom prst="rect">
            <a:avLst/>
          </a:prstGeom>
        </p:spPr>
      </p:pic>
      <p:sp>
        <p:nvSpPr>
          <p:cNvPr id="17" name="テキスト ボックス 16">
            <a:extLst>
              <a:ext uri="{FF2B5EF4-FFF2-40B4-BE49-F238E27FC236}">
                <a16:creationId xmlns:a16="http://schemas.microsoft.com/office/drawing/2014/main" id="{01919B14-9D73-A948-A19F-479CD7075D58}"/>
              </a:ext>
            </a:extLst>
          </p:cNvPr>
          <p:cNvSpPr txBox="1"/>
          <p:nvPr/>
        </p:nvSpPr>
        <p:spPr>
          <a:xfrm>
            <a:off x="775225" y="3856445"/>
            <a:ext cx="1723549" cy="500137"/>
          </a:xfrm>
          <a:prstGeom prst="rect">
            <a:avLst/>
          </a:prstGeom>
          <a:noFill/>
        </p:spPr>
        <p:txBody>
          <a:bodyPr wrap="none" rtlCol="0">
            <a:spAutoFit/>
          </a:bodyPr>
          <a:lstStyle/>
          <a:p>
            <a:pPr algn="ctr"/>
            <a:r>
              <a:rPr lang="en-US" altLang="ja-JP" sz="1050" dirty="0">
                <a:latin typeface="+mn-ea"/>
                <a:ea typeface="+mn-ea"/>
              </a:rPr>
              <a:t>APP.ASO</a:t>
            </a:r>
          </a:p>
          <a:p>
            <a:pPr algn="ctr"/>
            <a:r>
              <a:rPr kumimoji="1" lang="ja-JP" altLang="en-US" sz="800">
                <a:latin typeface="+mn-ea"/>
                <a:ea typeface="+mn-ea"/>
              </a:rPr>
              <a:t>自社アプリの流入を最適化させ、</a:t>
            </a:r>
            <a:endParaRPr kumimoji="1" lang="en-US" altLang="ja-JP" sz="800" dirty="0">
              <a:latin typeface="+mn-ea"/>
              <a:ea typeface="+mn-ea"/>
            </a:endParaRPr>
          </a:p>
          <a:p>
            <a:pPr algn="ctr"/>
            <a:r>
              <a:rPr lang="ja-JP" altLang="en-US" sz="800">
                <a:latin typeface="+mn-ea"/>
                <a:ea typeface="+mn-ea"/>
              </a:rPr>
              <a:t>獲得の質と量を改善します</a:t>
            </a:r>
            <a:endParaRPr kumimoji="1" lang="ja-JP" altLang="en-US" sz="800">
              <a:latin typeface="+mn-ea"/>
              <a:ea typeface="+mn-ea"/>
            </a:endParaRPr>
          </a:p>
        </p:txBody>
      </p:sp>
      <p:pic>
        <p:nvPicPr>
          <p:cNvPr id="19" name="図 18">
            <a:extLst>
              <a:ext uri="{FF2B5EF4-FFF2-40B4-BE49-F238E27FC236}">
                <a16:creationId xmlns:a16="http://schemas.microsoft.com/office/drawing/2014/main" id="{24F5BB68-72AB-7B41-B1EA-9F9E4D18B0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9156" y="2373201"/>
            <a:ext cx="2286000" cy="1168400"/>
          </a:xfrm>
          <a:prstGeom prst="rect">
            <a:avLst/>
          </a:prstGeom>
        </p:spPr>
      </p:pic>
      <p:sp>
        <p:nvSpPr>
          <p:cNvPr id="20" name="テキスト ボックス 19">
            <a:extLst>
              <a:ext uri="{FF2B5EF4-FFF2-40B4-BE49-F238E27FC236}">
                <a16:creationId xmlns:a16="http://schemas.microsoft.com/office/drawing/2014/main" id="{BFB44F06-C142-F447-BD25-7980BF824DAA}"/>
              </a:ext>
            </a:extLst>
          </p:cNvPr>
          <p:cNvSpPr txBox="1"/>
          <p:nvPr/>
        </p:nvSpPr>
        <p:spPr>
          <a:xfrm>
            <a:off x="3514270" y="3848174"/>
            <a:ext cx="1415772" cy="500137"/>
          </a:xfrm>
          <a:prstGeom prst="rect">
            <a:avLst/>
          </a:prstGeom>
          <a:noFill/>
        </p:spPr>
        <p:txBody>
          <a:bodyPr wrap="none" rtlCol="0">
            <a:spAutoFit/>
          </a:bodyPr>
          <a:lstStyle/>
          <a:p>
            <a:pPr algn="ctr"/>
            <a:r>
              <a:rPr lang="en-US" altLang="ja-JP" sz="1050" dirty="0">
                <a:latin typeface="+mn-ea"/>
                <a:ea typeface="+mn-ea"/>
              </a:rPr>
              <a:t>G Mad</a:t>
            </a:r>
          </a:p>
          <a:p>
            <a:pPr algn="ctr"/>
            <a:r>
              <a:rPr lang="ja-JP" altLang="en-US" sz="800">
                <a:latin typeface="+mn-ea"/>
                <a:ea typeface="+mn-ea"/>
              </a:rPr>
              <a:t>データブレインに基づいた</a:t>
            </a:r>
            <a:endParaRPr lang="en-US" altLang="ja-JP" sz="800" dirty="0">
              <a:latin typeface="+mn-ea"/>
              <a:ea typeface="+mn-ea"/>
            </a:endParaRPr>
          </a:p>
          <a:p>
            <a:pPr algn="ctr"/>
            <a:r>
              <a:rPr kumimoji="1" lang="ja-JP" altLang="en-US" sz="800">
                <a:latin typeface="+mn-ea"/>
                <a:ea typeface="+mn-ea"/>
              </a:rPr>
              <a:t>モバイル広告を提供します</a:t>
            </a:r>
          </a:p>
        </p:txBody>
      </p:sp>
      <p:sp>
        <p:nvSpPr>
          <p:cNvPr id="21" name="テキスト ボックス 20">
            <a:extLst>
              <a:ext uri="{FF2B5EF4-FFF2-40B4-BE49-F238E27FC236}">
                <a16:creationId xmlns:a16="http://schemas.microsoft.com/office/drawing/2014/main" id="{DFF32F55-F23F-E74B-83F9-E7A42DE5DC31}"/>
              </a:ext>
            </a:extLst>
          </p:cNvPr>
          <p:cNvSpPr txBox="1"/>
          <p:nvPr/>
        </p:nvSpPr>
        <p:spPr>
          <a:xfrm>
            <a:off x="6669546" y="5839884"/>
            <a:ext cx="1300356" cy="253916"/>
          </a:xfrm>
          <a:prstGeom prst="rect">
            <a:avLst/>
          </a:prstGeom>
          <a:noFill/>
        </p:spPr>
        <p:txBody>
          <a:bodyPr wrap="none" rtlCol="0">
            <a:spAutoFit/>
          </a:bodyPr>
          <a:lstStyle/>
          <a:p>
            <a:pPr algn="ctr"/>
            <a:r>
              <a:rPr lang="ja-JP" altLang="en-US" sz="1050">
                <a:latin typeface="+mn-ea"/>
                <a:ea typeface="+mn-ea"/>
              </a:rPr>
              <a:t>プレイアブル 広告</a:t>
            </a:r>
            <a:endParaRPr lang="en-US" altLang="ja-JP" sz="1050" dirty="0">
              <a:latin typeface="+mn-ea"/>
              <a:ea typeface="+mn-ea"/>
            </a:endParaRPr>
          </a:p>
        </p:txBody>
      </p:sp>
      <p:pic>
        <p:nvPicPr>
          <p:cNvPr id="23" name="図 22">
            <a:extLst>
              <a:ext uri="{FF2B5EF4-FFF2-40B4-BE49-F238E27FC236}">
                <a16:creationId xmlns:a16="http://schemas.microsoft.com/office/drawing/2014/main" id="{83B0E550-E645-4745-9CB7-69BE9FB38C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3939" y="4700756"/>
            <a:ext cx="1936156" cy="989591"/>
          </a:xfrm>
          <a:prstGeom prst="rect">
            <a:avLst/>
          </a:prstGeom>
        </p:spPr>
      </p:pic>
      <p:sp>
        <p:nvSpPr>
          <p:cNvPr id="24" name="テキスト ボックス 23">
            <a:extLst>
              <a:ext uri="{FF2B5EF4-FFF2-40B4-BE49-F238E27FC236}">
                <a16:creationId xmlns:a16="http://schemas.microsoft.com/office/drawing/2014/main" id="{69A7AC92-5669-B047-AE04-C9B4D84BD2A8}"/>
              </a:ext>
            </a:extLst>
          </p:cNvPr>
          <p:cNvSpPr txBox="1"/>
          <p:nvPr/>
        </p:nvSpPr>
        <p:spPr>
          <a:xfrm>
            <a:off x="3950379" y="5839884"/>
            <a:ext cx="723275" cy="253916"/>
          </a:xfrm>
          <a:prstGeom prst="rect">
            <a:avLst/>
          </a:prstGeom>
          <a:noFill/>
        </p:spPr>
        <p:txBody>
          <a:bodyPr wrap="none" rtlCol="0">
            <a:spAutoFit/>
          </a:bodyPr>
          <a:lstStyle/>
          <a:p>
            <a:pPr algn="ctr"/>
            <a:r>
              <a:rPr lang="ja-JP" altLang="en-US" sz="1050">
                <a:latin typeface="+mn-ea"/>
                <a:ea typeface="+mn-ea"/>
              </a:rPr>
              <a:t>広告運用</a:t>
            </a:r>
            <a:endParaRPr lang="en-US" altLang="ja-JP" sz="1050" dirty="0">
              <a:latin typeface="+mn-ea"/>
              <a:ea typeface="+mn-ea"/>
            </a:endParaRPr>
          </a:p>
        </p:txBody>
      </p:sp>
      <p:pic>
        <p:nvPicPr>
          <p:cNvPr id="26" name="図 25">
            <a:extLst>
              <a:ext uri="{FF2B5EF4-FFF2-40B4-BE49-F238E27FC236}">
                <a16:creationId xmlns:a16="http://schemas.microsoft.com/office/drawing/2014/main" id="{D46BB426-0F03-E44D-98B3-71FB4EA0FB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5225" y="4712980"/>
            <a:ext cx="1936156" cy="989591"/>
          </a:xfrm>
          <a:prstGeom prst="rect">
            <a:avLst/>
          </a:prstGeom>
        </p:spPr>
      </p:pic>
      <p:sp>
        <p:nvSpPr>
          <p:cNvPr id="27" name="テキスト ボックス 26">
            <a:extLst>
              <a:ext uri="{FF2B5EF4-FFF2-40B4-BE49-F238E27FC236}">
                <a16:creationId xmlns:a16="http://schemas.microsoft.com/office/drawing/2014/main" id="{59D13464-934E-504E-8F1D-E1D54B8F249D}"/>
              </a:ext>
            </a:extLst>
          </p:cNvPr>
          <p:cNvSpPr txBox="1"/>
          <p:nvPr/>
        </p:nvSpPr>
        <p:spPr>
          <a:xfrm>
            <a:off x="672647" y="5841861"/>
            <a:ext cx="1928733" cy="500137"/>
          </a:xfrm>
          <a:prstGeom prst="rect">
            <a:avLst/>
          </a:prstGeom>
          <a:noFill/>
        </p:spPr>
        <p:txBody>
          <a:bodyPr wrap="none" rtlCol="0">
            <a:spAutoFit/>
          </a:bodyPr>
          <a:lstStyle/>
          <a:p>
            <a:pPr algn="ctr"/>
            <a:r>
              <a:rPr lang="ja-JP" altLang="en-US" sz="1050">
                <a:latin typeface="+mn-ea"/>
                <a:ea typeface="+mn-ea"/>
              </a:rPr>
              <a:t>クリエイティブ制作</a:t>
            </a:r>
            <a:endParaRPr lang="en-US" altLang="ja-JP" sz="1050" dirty="0">
              <a:latin typeface="+mn-ea"/>
              <a:ea typeface="+mn-ea"/>
            </a:endParaRPr>
          </a:p>
          <a:p>
            <a:pPr algn="ctr"/>
            <a:r>
              <a:rPr lang="ja-JP" altLang="en-US" sz="800">
                <a:latin typeface="+mn-ea"/>
                <a:ea typeface="+mn-ea"/>
              </a:rPr>
              <a:t>技術を経験をいかし、</a:t>
            </a:r>
            <a:endParaRPr lang="en-US" altLang="ja-JP" sz="800" dirty="0">
              <a:latin typeface="+mn-ea"/>
              <a:ea typeface="+mn-ea"/>
            </a:endParaRPr>
          </a:p>
          <a:p>
            <a:pPr algn="ctr"/>
            <a:r>
              <a:rPr lang="ja-JP" altLang="en-US" sz="800">
                <a:latin typeface="+mn-ea"/>
                <a:ea typeface="+mn-ea"/>
              </a:rPr>
              <a:t>効果の良い動画・静止画を作成します</a:t>
            </a:r>
            <a:endParaRPr lang="en-US" altLang="ja-JP" sz="800" dirty="0">
              <a:latin typeface="+mn-ea"/>
              <a:ea typeface="+mn-ea"/>
            </a:endParaRPr>
          </a:p>
        </p:txBody>
      </p:sp>
      <p:pic>
        <p:nvPicPr>
          <p:cNvPr id="29" name="図 28">
            <a:extLst>
              <a:ext uri="{FF2B5EF4-FFF2-40B4-BE49-F238E27FC236}">
                <a16:creationId xmlns:a16="http://schemas.microsoft.com/office/drawing/2014/main" id="{76C6EA1E-0B35-7744-8BD9-EE8FF5BF40F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99642" y="2373201"/>
            <a:ext cx="2286000" cy="1168400"/>
          </a:xfrm>
          <a:prstGeom prst="rect">
            <a:avLst/>
          </a:prstGeom>
        </p:spPr>
      </p:pic>
      <p:sp>
        <p:nvSpPr>
          <p:cNvPr id="30" name="テキスト ボックス 29">
            <a:extLst>
              <a:ext uri="{FF2B5EF4-FFF2-40B4-BE49-F238E27FC236}">
                <a16:creationId xmlns:a16="http://schemas.microsoft.com/office/drawing/2014/main" id="{47C2800A-D3F7-2842-B922-517D09F530FB}"/>
              </a:ext>
            </a:extLst>
          </p:cNvPr>
          <p:cNvSpPr txBox="1"/>
          <p:nvPr/>
        </p:nvSpPr>
        <p:spPr>
          <a:xfrm>
            <a:off x="6035392" y="3831629"/>
            <a:ext cx="2544286" cy="500137"/>
          </a:xfrm>
          <a:prstGeom prst="rect">
            <a:avLst/>
          </a:prstGeom>
          <a:noFill/>
        </p:spPr>
        <p:txBody>
          <a:bodyPr wrap="none" rtlCol="0">
            <a:spAutoFit/>
          </a:bodyPr>
          <a:lstStyle/>
          <a:p>
            <a:pPr algn="ctr"/>
            <a:r>
              <a:rPr lang="en-US" altLang="ja-JP" sz="1050" dirty="0">
                <a:latin typeface="+mn-ea"/>
                <a:ea typeface="+mn-ea"/>
              </a:rPr>
              <a:t>ONE-KIT</a:t>
            </a:r>
          </a:p>
          <a:p>
            <a:pPr algn="ctr"/>
            <a:r>
              <a:rPr lang="ja-JP" altLang="en-US" sz="800">
                <a:latin typeface="+mn-ea"/>
                <a:ea typeface="+mn-ea"/>
              </a:rPr>
              <a:t>ユーザー一人ひとりに徹底的にフォーカス</a:t>
            </a:r>
            <a:endParaRPr lang="en-US" altLang="ja-JP" sz="800" dirty="0">
              <a:latin typeface="+mn-ea"/>
              <a:ea typeface="+mn-ea"/>
            </a:endParaRPr>
          </a:p>
          <a:p>
            <a:pPr algn="ctr"/>
            <a:r>
              <a:rPr lang="ja-JP" altLang="en-US" sz="800">
                <a:latin typeface="+mn-ea"/>
                <a:ea typeface="+mn-ea"/>
              </a:rPr>
              <a:t>ヒアリングやテスト検証をもとに分析を実施します</a:t>
            </a:r>
            <a:endParaRPr lang="en-US" altLang="ja-JP" sz="800" dirty="0">
              <a:latin typeface="+mn-ea"/>
              <a:ea typeface="+mn-ea"/>
            </a:endParaRPr>
          </a:p>
        </p:txBody>
      </p:sp>
    </p:spTree>
    <p:extLst>
      <p:ext uri="{BB962C8B-B14F-4D97-AF65-F5344CB8AC3E}">
        <p14:creationId xmlns:p14="http://schemas.microsoft.com/office/powerpoint/2010/main" val="3367204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47DB194-20F7-E045-9184-503DDA3686AE}"/>
              </a:ext>
            </a:extLst>
          </p:cNvPr>
          <p:cNvSpPr txBox="1"/>
          <p:nvPr/>
        </p:nvSpPr>
        <p:spPr>
          <a:xfrm>
            <a:off x="5283291" y="3167390"/>
            <a:ext cx="2257349" cy="523220"/>
          </a:xfrm>
          <a:prstGeom prst="rect">
            <a:avLst/>
          </a:prstGeom>
          <a:noFill/>
        </p:spPr>
        <p:txBody>
          <a:bodyPr wrap="none" rtlCol="0">
            <a:spAutoFit/>
          </a:bodyPr>
          <a:lstStyle/>
          <a:p>
            <a:r>
              <a:rPr kumimoji="1" lang="en-US" altLang="ja-JP" sz="2800" dirty="0">
                <a:solidFill>
                  <a:schemeClr val="bg1">
                    <a:lumMod val="50000"/>
                  </a:schemeClr>
                </a:solidFill>
                <a:latin typeface="+mn-ea"/>
                <a:ea typeface="+mn-ea"/>
              </a:rPr>
              <a:t>ASO/UX KIT</a:t>
            </a:r>
            <a:endParaRPr kumimoji="1" lang="ja-JP" altLang="en-US" sz="2800">
              <a:solidFill>
                <a:schemeClr val="bg1">
                  <a:lumMod val="50000"/>
                </a:schemeClr>
              </a:solidFill>
              <a:latin typeface="+mn-ea"/>
              <a:ea typeface="+mn-ea"/>
            </a:endParaRPr>
          </a:p>
        </p:txBody>
      </p:sp>
      <p:sp>
        <p:nvSpPr>
          <p:cNvPr id="4" name="フッター プレースホルダー 1">
            <a:extLst>
              <a:ext uri="{FF2B5EF4-FFF2-40B4-BE49-F238E27FC236}">
                <a16:creationId xmlns:a16="http://schemas.microsoft.com/office/drawing/2014/main" id="{96C09C84-E489-644C-926A-DF55DBE6A5D5}"/>
              </a:ext>
            </a:extLst>
          </p:cNvPr>
          <p:cNvSpPr>
            <a:spLocks noGrp="1"/>
          </p:cNvSpPr>
          <p:nvPr>
            <p:ph type="ftr" sz="quarter" idx="3"/>
          </p:nvPr>
        </p:nvSpPr>
        <p:spPr>
          <a:xfrm>
            <a:off x="482166" y="6465469"/>
            <a:ext cx="3025775" cy="255588"/>
          </a:xfrm>
        </p:spPr>
        <p:txBody>
          <a:bodyPr/>
          <a:lstStyle/>
          <a:p>
            <a:pPr>
              <a:defRPr/>
            </a:pPr>
            <a:r>
              <a:rPr lang="en-US" altLang="ja-JP" dirty="0"/>
              <a:t>Copyright (C) 2021 G-KIT.inc</a:t>
            </a:r>
          </a:p>
        </p:txBody>
      </p:sp>
    </p:spTree>
    <p:extLst>
      <p:ext uri="{BB962C8B-B14F-4D97-AF65-F5344CB8AC3E}">
        <p14:creationId xmlns:p14="http://schemas.microsoft.com/office/powerpoint/2010/main" val="2817633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8957ACE-6D94-0347-8E9F-24A2E7C87558}"/>
              </a:ext>
            </a:extLst>
          </p:cNvPr>
          <p:cNvSpPr>
            <a:spLocks noGrp="1"/>
          </p:cNvSpPr>
          <p:nvPr>
            <p:ph type="sldNum" sz="quarter" idx="4"/>
          </p:nvPr>
        </p:nvSpPr>
        <p:spPr/>
        <p:txBody>
          <a:bodyPr/>
          <a:lstStyle/>
          <a:p>
            <a:pPr>
              <a:defRPr/>
            </a:pPr>
            <a:fld id="{E565C5DB-9520-4D6D-BCE3-C1C7BA075D45}" type="slidenum">
              <a:rPr lang="en-US" altLang="ja-JP" smtClean="0"/>
              <a:pPr>
                <a:defRPr/>
              </a:pPr>
              <a:t>4</a:t>
            </a:fld>
            <a:endParaRPr lang="en-US" altLang="ja-JP" dirty="0"/>
          </a:p>
        </p:txBody>
      </p:sp>
      <p:sp>
        <p:nvSpPr>
          <p:cNvPr id="5" name="タイトル 1">
            <a:extLst>
              <a:ext uri="{FF2B5EF4-FFF2-40B4-BE49-F238E27FC236}">
                <a16:creationId xmlns:a16="http://schemas.microsoft.com/office/drawing/2014/main" id="{A759AD24-4F37-F948-9140-FEED77587D9D}"/>
              </a:ext>
            </a:extLst>
          </p:cNvPr>
          <p:cNvSpPr>
            <a:spLocks noGrp="1"/>
          </p:cNvSpPr>
          <p:nvPr>
            <p:ph type="title"/>
          </p:nvPr>
        </p:nvSpPr>
        <p:spPr>
          <a:xfrm>
            <a:off x="222397" y="62085"/>
            <a:ext cx="7886700" cy="333376"/>
          </a:xfrm>
        </p:spPr>
        <p:txBody>
          <a:bodyPr/>
          <a:lstStyle/>
          <a:p>
            <a:r>
              <a:rPr lang="en-US" altLang="ja-JP" sz="2000" b="1" dirty="0"/>
              <a:t>ASO/UX</a:t>
            </a:r>
            <a:r>
              <a:rPr lang="ja-JP" altLang="en-US" sz="2000" b="1"/>
              <a:t> </a:t>
            </a:r>
            <a:r>
              <a:rPr lang="en-US" altLang="ja-JP" sz="2000" b="1" dirty="0"/>
              <a:t>KIT</a:t>
            </a:r>
            <a:endParaRPr kumimoji="1" lang="ja-JP" altLang="en-US" sz="2000"/>
          </a:p>
        </p:txBody>
      </p:sp>
      <p:sp>
        <p:nvSpPr>
          <p:cNvPr id="6" name="テキスト プレースホルダー 14">
            <a:extLst>
              <a:ext uri="{FF2B5EF4-FFF2-40B4-BE49-F238E27FC236}">
                <a16:creationId xmlns:a16="http://schemas.microsoft.com/office/drawing/2014/main" id="{9EDFA4D9-7158-254A-8D5E-8B06750006A0}"/>
              </a:ext>
            </a:extLst>
          </p:cNvPr>
          <p:cNvSpPr txBox="1">
            <a:spLocks/>
          </p:cNvSpPr>
          <p:nvPr/>
        </p:nvSpPr>
        <p:spPr bwMode="auto">
          <a:xfrm>
            <a:off x="258636" y="779212"/>
            <a:ext cx="8626726" cy="109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defRPr kumimoji="1" sz="1400" kern="1200">
                <a:solidFill>
                  <a:schemeClr val="bg1"/>
                </a:solidFill>
                <a:latin typeface="Arial" panose="020B0604020202020204" pitchFamily="34" charset="0"/>
                <a:ea typeface="+mn-ea"/>
                <a:cs typeface="+mn-cs"/>
              </a:defRPr>
            </a:lvl1pPr>
            <a:lvl2pPr marL="457200" algn="l" rtl="0" eaLnBrk="0" fontAlgn="base" hangingPunct="0">
              <a:spcBef>
                <a:spcPct val="0"/>
              </a:spcBef>
              <a:spcAft>
                <a:spcPct val="0"/>
              </a:spcAft>
              <a:defRPr kumimoji="1" sz="1200" kern="1200">
                <a:solidFill>
                  <a:schemeClr val="tx1"/>
                </a:solidFill>
                <a:latin typeface="Arial" panose="020B0604020202020204" pitchFamily="34" charset="0"/>
                <a:ea typeface="Meiryo UI" panose="020B0604030504040204" pitchFamily="50" charset="-128"/>
                <a:cs typeface="+mn-cs"/>
              </a:defRPr>
            </a:lvl2pPr>
            <a:lvl3pPr marL="914400" algn="l" rtl="0" eaLnBrk="0" fontAlgn="base" hangingPunct="0">
              <a:spcBef>
                <a:spcPct val="0"/>
              </a:spcBef>
              <a:spcAft>
                <a:spcPct val="0"/>
              </a:spcAft>
              <a:defRPr kumimoji="1" sz="1200" kern="1200">
                <a:solidFill>
                  <a:schemeClr val="tx1"/>
                </a:solidFill>
                <a:latin typeface="Arial" panose="020B0604020202020204" pitchFamily="34" charset="0"/>
                <a:ea typeface="Meiryo UI" panose="020B0604030504040204" pitchFamily="50" charset="-128"/>
                <a:cs typeface="+mn-cs"/>
              </a:defRPr>
            </a:lvl3pPr>
            <a:lvl4pPr marL="1371600" algn="l" rtl="0" eaLnBrk="0" fontAlgn="base" hangingPunct="0">
              <a:spcBef>
                <a:spcPct val="0"/>
              </a:spcBef>
              <a:spcAft>
                <a:spcPct val="0"/>
              </a:spcAft>
              <a:defRPr kumimoji="1" sz="1200" kern="1200">
                <a:solidFill>
                  <a:schemeClr val="tx1"/>
                </a:solidFill>
                <a:latin typeface="Arial" panose="020B0604020202020204" pitchFamily="34" charset="0"/>
                <a:ea typeface="Meiryo UI" panose="020B0604030504040204" pitchFamily="50" charset="-128"/>
                <a:cs typeface="+mn-cs"/>
              </a:defRPr>
            </a:lvl4pPr>
            <a:lvl5pPr marL="1828800" algn="l" rtl="0" eaLnBrk="0" fontAlgn="base" hangingPunct="0">
              <a:spcBef>
                <a:spcPct val="0"/>
              </a:spcBef>
              <a:spcAft>
                <a:spcPct val="0"/>
              </a:spcAft>
              <a:defRPr kumimoji="1" sz="1200" kern="1200">
                <a:solidFill>
                  <a:schemeClr val="tx1"/>
                </a:solidFill>
                <a:latin typeface="Arial" panose="020B0604020202020204" pitchFamily="34" charset="0"/>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Arial" panose="020B0604020202020204" pitchFamily="34" charset="0"/>
                <a:ea typeface="Meiryo UI" panose="020B0604030504040204" pitchFamily="50" charset="-128"/>
                <a:cs typeface="+mn-cs"/>
              </a:defRPr>
            </a:lvl6pPr>
            <a:lvl7pPr marL="2743200" algn="l" defTabSz="914400" rtl="0" eaLnBrk="1" latinLnBrk="0" hangingPunct="1">
              <a:defRPr kumimoji="1" sz="1200" kern="1200">
                <a:solidFill>
                  <a:schemeClr val="tx1"/>
                </a:solidFill>
                <a:latin typeface="Arial" panose="020B0604020202020204" pitchFamily="34" charset="0"/>
                <a:ea typeface="Meiryo UI" panose="020B0604030504040204" pitchFamily="50" charset="-128"/>
                <a:cs typeface="+mn-cs"/>
              </a:defRPr>
            </a:lvl7pPr>
            <a:lvl8pPr marL="3200400" algn="l" defTabSz="914400" rtl="0" eaLnBrk="1" latinLnBrk="0" hangingPunct="1">
              <a:defRPr kumimoji="1" sz="1200" kern="1200">
                <a:solidFill>
                  <a:schemeClr val="tx1"/>
                </a:solidFill>
                <a:latin typeface="Arial" panose="020B0604020202020204" pitchFamily="34" charset="0"/>
                <a:ea typeface="Meiryo UI" panose="020B0604030504040204" pitchFamily="50" charset="-128"/>
                <a:cs typeface="+mn-cs"/>
              </a:defRPr>
            </a:lvl8pPr>
            <a:lvl9pPr marL="3657600" algn="l" defTabSz="914400" rtl="0" eaLnBrk="1" latinLnBrk="0" hangingPunct="1">
              <a:defRPr kumimoji="1" sz="1200" kern="1200">
                <a:solidFill>
                  <a:schemeClr val="tx1"/>
                </a:solidFill>
                <a:latin typeface="Arial" panose="020B0604020202020204" pitchFamily="34" charset="0"/>
                <a:ea typeface="Meiryo UI" panose="020B0604030504040204" pitchFamily="50" charset="-128"/>
                <a:cs typeface="+mn-cs"/>
              </a:defRPr>
            </a:lvl9pPr>
          </a:lstStyle>
          <a:p>
            <a:pPr algn="ctr"/>
            <a:r>
              <a:rPr lang="ja-JP" altLang="en-US" sz="2000" b="1">
                <a:solidFill>
                  <a:schemeClr val="tx1"/>
                </a:solidFill>
                <a:latin typeface="Yu Gothic" panose="020B0400000000000000" pitchFamily="50" charset="-128"/>
                <a:ea typeface="Yu Gothic" panose="020B0400000000000000" pitchFamily="50" charset="-128"/>
              </a:rPr>
              <a:t>なぜ</a:t>
            </a:r>
            <a:r>
              <a:rPr lang="en-US" altLang="ja-JP" sz="2000" b="1" dirty="0">
                <a:solidFill>
                  <a:srgbClr val="2CAA9C"/>
                </a:solidFill>
                <a:latin typeface="Yu Gothic" panose="020B0400000000000000" pitchFamily="50" charset="-128"/>
                <a:ea typeface="Yu Gothic" panose="020B0400000000000000" pitchFamily="50" charset="-128"/>
              </a:rPr>
              <a:t>ASO</a:t>
            </a:r>
            <a:r>
              <a:rPr lang="ja-JP" altLang="en-US" b="1">
                <a:solidFill>
                  <a:srgbClr val="2CAA9C"/>
                </a:solidFill>
                <a:latin typeface="Yu Gothic" panose="020B0400000000000000" pitchFamily="50" charset="-128"/>
                <a:ea typeface="Yu Gothic" panose="020B0400000000000000" pitchFamily="50" charset="-128"/>
              </a:rPr>
              <a:t>（アプリストアページ最適化）</a:t>
            </a:r>
            <a:r>
              <a:rPr lang="ja-JP" altLang="en-US" sz="2000" b="1">
                <a:solidFill>
                  <a:srgbClr val="2CAA9C"/>
                </a:solidFill>
                <a:latin typeface="Yu Gothic" panose="020B0400000000000000" pitchFamily="50" charset="-128"/>
                <a:ea typeface="Yu Gothic" panose="020B0400000000000000" pitchFamily="50" charset="-128"/>
              </a:rPr>
              <a:t>を最優先</a:t>
            </a:r>
            <a:r>
              <a:rPr lang="ja-JP" altLang="en-US" sz="2000" b="1">
                <a:solidFill>
                  <a:schemeClr val="tx1"/>
                </a:solidFill>
                <a:latin typeface="Yu Gothic" panose="020B0400000000000000" pitchFamily="50" charset="-128"/>
                <a:ea typeface="Yu Gothic" panose="020B0400000000000000" pitchFamily="50" charset="-128"/>
              </a:rPr>
              <a:t>で対策するべきなのか？</a:t>
            </a:r>
            <a:endParaRPr lang="en-US" altLang="ja-JP" sz="2000" b="1" dirty="0">
              <a:solidFill>
                <a:schemeClr val="tx1"/>
              </a:solidFill>
              <a:latin typeface="Yu Gothic" panose="020B0400000000000000" pitchFamily="50" charset="-128"/>
              <a:ea typeface="Yu Gothic" panose="020B0400000000000000" pitchFamily="50" charset="-128"/>
            </a:endParaRPr>
          </a:p>
          <a:p>
            <a:pPr algn="ctr"/>
            <a:r>
              <a:rPr lang="ja-JP" altLang="en-US" sz="1800">
                <a:solidFill>
                  <a:schemeClr val="tx1"/>
                </a:solidFill>
                <a:latin typeface="Yu Gothic" panose="020B0400000000000000" pitchFamily="50" charset="-128"/>
                <a:ea typeface="Yu Gothic" panose="020B0400000000000000" pitchFamily="50" charset="-128"/>
              </a:rPr>
              <a:t>・</a:t>
            </a:r>
            <a:r>
              <a:rPr lang="en-US" altLang="ja-JP" sz="1800" dirty="0">
                <a:solidFill>
                  <a:schemeClr val="tx1"/>
                </a:solidFill>
                <a:latin typeface="Yu Gothic" panose="020B0400000000000000" pitchFamily="50" charset="-128"/>
                <a:ea typeface="Yu Gothic" panose="020B0400000000000000" pitchFamily="50" charset="-128"/>
              </a:rPr>
              <a:t>App Store</a:t>
            </a:r>
            <a:r>
              <a:rPr lang="ja-JP" altLang="en-US" sz="1800">
                <a:solidFill>
                  <a:schemeClr val="tx1"/>
                </a:solidFill>
                <a:latin typeface="Yu Gothic" panose="020B0400000000000000" pitchFamily="50" charset="-128"/>
                <a:ea typeface="Yu Gothic" panose="020B0400000000000000" pitchFamily="50" charset="-128"/>
              </a:rPr>
              <a:t>訪問者でアプリを検索するユーザーは</a:t>
            </a:r>
            <a:r>
              <a:rPr lang="en-US" altLang="ja-JP" sz="1800" b="1" dirty="0">
                <a:solidFill>
                  <a:schemeClr val="tx1"/>
                </a:solidFill>
                <a:latin typeface="Yu Gothic" panose="020B0400000000000000" pitchFamily="50" charset="-128"/>
                <a:ea typeface="Yu Gothic" panose="020B0400000000000000" pitchFamily="50" charset="-128"/>
              </a:rPr>
              <a:t>70</a:t>
            </a:r>
            <a:r>
              <a:rPr lang="ja-JP" altLang="en-US" b="1">
                <a:solidFill>
                  <a:schemeClr val="tx1"/>
                </a:solidFill>
                <a:latin typeface="Yu Gothic" panose="020B0400000000000000" pitchFamily="50" charset="-128"/>
                <a:ea typeface="Yu Gothic" panose="020B0400000000000000" pitchFamily="50" charset="-128"/>
              </a:rPr>
              <a:t>％</a:t>
            </a:r>
            <a:endParaRPr lang="ja-JP" altLang="en-US" sz="1800" b="1">
              <a:solidFill>
                <a:schemeClr val="tx1"/>
              </a:solidFill>
              <a:latin typeface="Yu Gothic" panose="020B0400000000000000" pitchFamily="50" charset="-128"/>
              <a:ea typeface="Yu Gothic" panose="020B0400000000000000" pitchFamily="50" charset="-128"/>
            </a:endParaRPr>
          </a:p>
          <a:p>
            <a:pPr algn="ctr"/>
            <a:r>
              <a:rPr lang="ja-JP" altLang="en-US" sz="1800">
                <a:solidFill>
                  <a:schemeClr val="tx1"/>
                </a:solidFill>
                <a:latin typeface="Yu Gothic" panose="020B0400000000000000" pitchFamily="50" charset="-128"/>
                <a:ea typeface="Yu Gothic" panose="020B0400000000000000" pitchFamily="50" charset="-128"/>
              </a:rPr>
              <a:t>・</a:t>
            </a:r>
            <a:r>
              <a:rPr lang="en-US" altLang="ja-JP" sz="1800" dirty="0">
                <a:solidFill>
                  <a:schemeClr val="tx1"/>
                </a:solidFill>
                <a:latin typeface="Yu Gothic" panose="020B0400000000000000" pitchFamily="50" charset="-128"/>
                <a:ea typeface="Yu Gothic" panose="020B0400000000000000" pitchFamily="50" charset="-128"/>
              </a:rPr>
              <a:t>App</a:t>
            </a:r>
            <a:r>
              <a:rPr lang="ja-JP" altLang="en-US" sz="1800">
                <a:solidFill>
                  <a:schemeClr val="tx1"/>
                </a:solidFill>
                <a:latin typeface="Yu Gothic" panose="020B0400000000000000" pitchFamily="50" charset="-128"/>
                <a:ea typeface="Yu Gothic" panose="020B0400000000000000" pitchFamily="50" charset="-128"/>
              </a:rPr>
              <a:t> </a:t>
            </a:r>
            <a:r>
              <a:rPr lang="en-US" altLang="ja-JP" sz="1800" dirty="0">
                <a:solidFill>
                  <a:schemeClr val="tx1"/>
                </a:solidFill>
                <a:latin typeface="Yu Gothic" panose="020B0400000000000000" pitchFamily="50" charset="-128"/>
                <a:ea typeface="Yu Gothic" panose="020B0400000000000000" pitchFamily="50" charset="-128"/>
              </a:rPr>
              <a:t>Store</a:t>
            </a:r>
            <a:r>
              <a:rPr lang="ja-JP" altLang="en-US" sz="1800">
                <a:solidFill>
                  <a:schemeClr val="tx1"/>
                </a:solidFill>
                <a:latin typeface="Yu Gothic" panose="020B0400000000000000" pitchFamily="50" charset="-128"/>
                <a:ea typeface="Yu Gothic" panose="020B0400000000000000" pitchFamily="50" charset="-128"/>
              </a:rPr>
              <a:t>検索の直後に発生するダウンロードは</a:t>
            </a:r>
            <a:r>
              <a:rPr lang="en-US" altLang="ja-JP" sz="1800" b="1" dirty="0">
                <a:solidFill>
                  <a:schemeClr val="tx1"/>
                </a:solidFill>
                <a:latin typeface="Yu Gothic" panose="020B0400000000000000" pitchFamily="50" charset="-128"/>
                <a:ea typeface="Yu Gothic" panose="020B0400000000000000" pitchFamily="50" charset="-128"/>
              </a:rPr>
              <a:t>65</a:t>
            </a:r>
            <a:r>
              <a:rPr lang="ja-JP" altLang="en-US" b="1">
                <a:solidFill>
                  <a:schemeClr val="tx1"/>
                </a:solidFill>
                <a:latin typeface="Yu Gothic" panose="020B0400000000000000" pitchFamily="50" charset="-128"/>
                <a:ea typeface="Yu Gothic" panose="020B0400000000000000" pitchFamily="50" charset="-128"/>
              </a:rPr>
              <a:t>％</a:t>
            </a:r>
            <a:endParaRPr lang="en-US" altLang="ja-JP" sz="1800" b="1" dirty="0">
              <a:solidFill>
                <a:schemeClr val="tx1"/>
              </a:solidFill>
              <a:latin typeface="Yu Gothic" panose="020B0400000000000000" pitchFamily="50" charset="-128"/>
              <a:ea typeface="Yu Gothic" panose="020B0400000000000000" pitchFamily="50" charset="-128"/>
            </a:endParaRPr>
          </a:p>
        </p:txBody>
      </p:sp>
      <p:sp>
        <p:nvSpPr>
          <p:cNvPr id="7" name="テキスト ボックス 6">
            <a:extLst>
              <a:ext uri="{FF2B5EF4-FFF2-40B4-BE49-F238E27FC236}">
                <a16:creationId xmlns:a16="http://schemas.microsoft.com/office/drawing/2014/main" id="{4809CD52-57B7-2C46-82BD-F70187ECCDDF}"/>
              </a:ext>
            </a:extLst>
          </p:cNvPr>
          <p:cNvSpPr txBox="1"/>
          <p:nvPr/>
        </p:nvSpPr>
        <p:spPr>
          <a:xfrm>
            <a:off x="1093919" y="5513685"/>
            <a:ext cx="7297347" cy="584775"/>
          </a:xfrm>
          <a:prstGeom prst="rect">
            <a:avLst/>
          </a:prstGeom>
          <a:solidFill>
            <a:schemeClr val="bg1">
              <a:alpha val="99000"/>
            </a:schemeClr>
          </a:solidFill>
        </p:spPr>
        <p:txBody>
          <a:bodyPr wrap="square" rtlCol="0">
            <a:spAutoFit/>
          </a:bodyPr>
          <a:lstStyle/>
          <a:p>
            <a:pPr algn="ctr"/>
            <a:r>
              <a:rPr lang="ja-JP" altLang="en-US" sz="1600">
                <a:solidFill>
                  <a:schemeClr val="accent6"/>
                </a:solidFill>
                <a:latin typeface="+mn-ea"/>
                <a:ea typeface="+mn-ea"/>
              </a:rPr>
              <a:t>まずは、</a:t>
            </a:r>
            <a:r>
              <a:rPr lang="ja-JP" altLang="en-US" sz="1600" b="1">
                <a:solidFill>
                  <a:schemeClr val="accent6"/>
                </a:solidFill>
                <a:latin typeface="+mn-ea"/>
                <a:ea typeface="+mn-ea"/>
              </a:rPr>
              <a:t>大規模予算をかけなくとも検索経由で集まるユーザ</a:t>
            </a:r>
            <a:r>
              <a:rPr lang="ja-JP" altLang="en-US" sz="1600">
                <a:solidFill>
                  <a:schemeClr val="accent6"/>
                </a:solidFill>
                <a:latin typeface="+mn-ea"/>
                <a:ea typeface="+mn-ea"/>
              </a:rPr>
              <a:t>を</a:t>
            </a:r>
            <a:br>
              <a:rPr lang="en-US" altLang="ja-JP" sz="1600" dirty="0">
                <a:solidFill>
                  <a:schemeClr val="accent6"/>
                </a:solidFill>
                <a:latin typeface="+mn-ea"/>
                <a:ea typeface="+mn-ea"/>
              </a:rPr>
            </a:br>
            <a:r>
              <a:rPr lang="ja-JP" altLang="en-US" sz="1600">
                <a:solidFill>
                  <a:schemeClr val="accent6"/>
                </a:solidFill>
                <a:latin typeface="+mn-ea"/>
                <a:ea typeface="+mn-ea"/>
              </a:rPr>
              <a:t>いかに集めやすくできるかを最優先に考えるべき</a:t>
            </a:r>
            <a:endParaRPr lang="en-US" altLang="ja-JP" sz="1600" dirty="0">
              <a:solidFill>
                <a:schemeClr val="accent6"/>
              </a:solidFill>
              <a:latin typeface="+mn-ea"/>
              <a:ea typeface="+mn-ea"/>
            </a:endParaRPr>
          </a:p>
        </p:txBody>
      </p:sp>
      <p:graphicFrame>
        <p:nvGraphicFramePr>
          <p:cNvPr id="13" name="グラフ 12">
            <a:extLst>
              <a:ext uri="{FF2B5EF4-FFF2-40B4-BE49-F238E27FC236}">
                <a16:creationId xmlns:a16="http://schemas.microsoft.com/office/drawing/2014/main" id="{D7E5C57C-9220-6B42-818D-345DD8443996}"/>
              </a:ext>
            </a:extLst>
          </p:cNvPr>
          <p:cNvGraphicFramePr/>
          <p:nvPr>
            <p:extLst>
              <p:ext uri="{D42A27DB-BD31-4B8C-83A1-F6EECF244321}">
                <p14:modId xmlns:p14="http://schemas.microsoft.com/office/powerpoint/2010/main" val="1662318396"/>
              </p:ext>
            </p:extLst>
          </p:nvPr>
        </p:nvGraphicFramePr>
        <p:xfrm>
          <a:off x="-290993" y="1919526"/>
          <a:ext cx="4593483" cy="29785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グラフ 13">
            <a:extLst>
              <a:ext uri="{FF2B5EF4-FFF2-40B4-BE49-F238E27FC236}">
                <a16:creationId xmlns:a16="http://schemas.microsoft.com/office/drawing/2014/main" id="{C3BD62CC-717C-D445-8B3B-7D514489515E}"/>
              </a:ext>
            </a:extLst>
          </p:cNvPr>
          <p:cNvGraphicFramePr/>
          <p:nvPr>
            <p:extLst>
              <p:ext uri="{D42A27DB-BD31-4B8C-83A1-F6EECF244321}">
                <p14:modId xmlns:p14="http://schemas.microsoft.com/office/powerpoint/2010/main" val="168839889"/>
              </p:ext>
            </p:extLst>
          </p:nvPr>
        </p:nvGraphicFramePr>
        <p:xfrm>
          <a:off x="2877595" y="2187074"/>
          <a:ext cx="3503491" cy="24328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a:extLst>
              <a:ext uri="{FF2B5EF4-FFF2-40B4-BE49-F238E27FC236}">
                <a16:creationId xmlns:a16="http://schemas.microsoft.com/office/drawing/2014/main" id="{47BCAF92-5520-E54D-A2AB-C336A621B28B}"/>
              </a:ext>
            </a:extLst>
          </p:cNvPr>
          <p:cNvGraphicFramePr/>
          <p:nvPr>
            <p:extLst>
              <p:ext uri="{D42A27DB-BD31-4B8C-83A1-F6EECF244321}">
                <p14:modId xmlns:p14="http://schemas.microsoft.com/office/powerpoint/2010/main" val="865724901"/>
              </p:ext>
            </p:extLst>
          </p:nvPr>
        </p:nvGraphicFramePr>
        <p:xfrm>
          <a:off x="5058324" y="1919526"/>
          <a:ext cx="4479418" cy="2978555"/>
        </p:xfrm>
        <a:graphic>
          <a:graphicData uri="http://schemas.openxmlformats.org/drawingml/2006/chart">
            <c:chart xmlns:c="http://schemas.openxmlformats.org/drawingml/2006/chart" xmlns:r="http://schemas.openxmlformats.org/officeDocument/2006/relationships" r:id="rId4"/>
          </a:graphicData>
        </a:graphic>
      </p:graphicFrame>
      <p:sp>
        <p:nvSpPr>
          <p:cNvPr id="16" name="テキスト ボックス 15">
            <a:extLst>
              <a:ext uri="{FF2B5EF4-FFF2-40B4-BE49-F238E27FC236}">
                <a16:creationId xmlns:a16="http://schemas.microsoft.com/office/drawing/2014/main" id="{17224CC0-0DCA-7545-93E6-A5B48B227580}"/>
              </a:ext>
            </a:extLst>
          </p:cNvPr>
          <p:cNvSpPr txBox="1"/>
          <p:nvPr/>
        </p:nvSpPr>
        <p:spPr>
          <a:xfrm>
            <a:off x="3936873" y="3200302"/>
            <a:ext cx="1433338" cy="523220"/>
          </a:xfrm>
          <a:prstGeom prst="rect">
            <a:avLst/>
          </a:prstGeom>
          <a:noFill/>
        </p:spPr>
        <p:txBody>
          <a:bodyPr wrap="square" rtlCol="0">
            <a:spAutoFit/>
          </a:bodyPr>
          <a:lstStyle/>
          <a:p>
            <a:pPr algn="ctr"/>
            <a:r>
              <a:rPr kumimoji="1" lang="en-US" altLang="ja-JP" sz="2800" b="1" dirty="0">
                <a:solidFill>
                  <a:srgbClr val="2CAA9C"/>
                </a:solidFill>
                <a:latin typeface="Meiryo" panose="020B0604030504040204" pitchFamily="34" charset="-128"/>
                <a:ea typeface="Meiryo" panose="020B0604030504040204" pitchFamily="34" charset="-128"/>
              </a:rPr>
              <a:t>65</a:t>
            </a:r>
            <a:r>
              <a:rPr kumimoji="1" lang="en-US" altLang="ja-JP" sz="2000" b="1" dirty="0">
                <a:solidFill>
                  <a:srgbClr val="2CAA9C"/>
                </a:solidFill>
                <a:latin typeface="Meiryo" panose="020B0604030504040204" pitchFamily="34" charset="-128"/>
                <a:ea typeface="Meiryo" panose="020B0604030504040204" pitchFamily="34" charset="-128"/>
              </a:rPr>
              <a:t>%</a:t>
            </a:r>
            <a:endParaRPr kumimoji="1" lang="ja-JP" altLang="en-US" sz="2800" b="1">
              <a:solidFill>
                <a:srgbClr val="2CAA9C"/>
              </a:solidFill>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2F2CF080-BE10-A249-88B1-8D349EAD0877}"/>
              </a:ext>
            </a:extLst>
          </p:cNvPr>
          <p:cNvSpPr txBox="1"/>
          <p:nvPr/>
        </p:nvSpPr>
        <p:spPr>
          <a:xfrm>
            <a:off x="1423906" y="3281948"/>
            <a:ext cx="1203877" cy="523220"/>
          </a:xfrm>
          <a:prstGeom prst="rect">
            <a:avLst/>
          </a:prstGeom>
          <a:noFill/>
        </p:spPr>
        <p:txBody>
          <a:bodyPr wrap="square" rtlCol="0">
            <a:spAutoFit/>
          </a:bodyPr>
          <a:lstStyle/>
          <a:p>
            <a:pPr algn="ctr"/>
            <a:r>
              <a:rPr kumimoji="1" lang="en-US" altLang="ja-JP" sz="2800" b="1" dirty="0">
                <a:solidFill>
                  <a:srgbClr val="3FA69D"/>
                </a:solidFill>
                <a:latin typeface="Meiryo" panose="020B0604030504040204" pitchFamily="34" charset="-128"/>
                <a:ea typeface="Meiryo" panose="020B0604030504040204" pitchFamily="34" charset="-128"/>
              </a:rPr>
              <a:t>70</a:t>
            </a:r>
            <a:r>
              <a:rPr kumimoji="1" lang="en-US" altLang="ja-JP" sz="2000" b="1" dirty="0">
                <a:solidFill>
                  <a:srgbClr val="3FA69D"/>
                </a:solidFill>
                <a:latin typeface="Meiryo" panose="020B0604030504040204" pitchFamily="34" charset="-128"/>
                <a:ea typeface="Meiryo" panose="020B0604030504040204" pitchFamily="34" charset="-128"/>
              </a:rPr>
              <a:t>%</a:t>
            </a:r>
            <a:endParaRPr kumimoji="1" lang="ja-JP" altLang="en-US" sz="2800" b="1">
              <a:solidFill>
                <a:srgbClr val="3FA69D"/>
              </a:solidFill>
              <a:latin typeface="Meiryo" panose="020B0604030504040204" pitchFamily="34" charset="-128"/>
              <a:ea typeface="Meiryo" panose="020B0604030504040204" pitchFamily="34" charset="-128"/>
            </a:endParaRPr>
          </a:p>
        </p:txBody>
      </p:sp>
      <p:sp>
        <p:nvSpPr>
          <p:cNvPr id="18" name="テキスト ボックス 17">
            <a:extLst>
              <a:ext uri="{FF2B5EF4-FFF2-40B4-BE49-F238E27FC236}">
                <a16:creationId xmlns:a16="http://schemas.microsoft.com/office/drawing/2014/main" id="{9A3E756D-7C6F-074E-A255-95BBA41B4103}"/>
              </a:ext>
            </a:extLst>
          </p:cNvPr>
          <p:cNvSpPr txBox="1"/>
          <p:nvPr/>
        </p:nvSpPr>
        <p:spPr>
          <a:xfrm>
            <a:off x="6759003" y="3200302"/>
            <a:ext cx="1203877" cy="523220"/>
          </a:xfrm>
          <a:prstGeom prst="rect">
            <a:avLst/>
          </a:prstGeom>
          <a:noFill/>
        </p:spPr>
        <p:txBody>
          <a:bodyPr wrap="square" rtlCol="0">
            <a:spAutoFit/>
          </a:bodyPr>
          <a:lstStyle/>
          <a:p>
            <a:pPr algn="ctr"/>
            <a:r>
              <a:rPr kumimoji="1" lang="en-US" altLang="ja-JP" sz="2800" b="1" dirty="0">
                <a:solidFill>
                  <a:srgbClr val="3FA69D"/>
                </a:solidFill>
                <a:latin typeface="Meiryo" panose="020B0604030504040204" pitchFamily="34" charset="-128"/>
                <a:ea typeface="Meiryo" panose="020B0604030504040204" pitchFamily="34" charset="-128"/>
              </a:rPr>
              <a:t>50</a:t>
            </a:r>
            <a:r>
              <a:rPr kumimoji="1" lang="en-US" altLang="ja-JP" sz="2000" b="1" dirty="0">
                <a:solidFill>
                  <a:srgbClr val="3FA69D"/>
                </a:solidFill>
                <a:latin typeface="Meiryo" panose="020B0604030504040204" pitchFamily="34" charset="-128"/>
                <a:ea typeface="Meiryo" panose="020B0604030504040204" pitchFamily="34" charset="-128"/>
              </a:rPr>
              <a:t>%</a:t>
            </a:r>
            <a:endParaRPr kumimoji="1" lang="ja-JP" altLang="en-US" sz="2800" b="1">
              <a:solidFill>
                <a:srgbClr val="3FA69D"/>
              </a:solidFill>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D89AA62A-1290-3F4A-A6A0-4C6DA35C3D47}"/>
              </a:ext>
            </a:extLst>
          </p:cNvPr>
          <p:cNvSpPr txBox="1"/>
          <p:nvPr/>
        </p:nvSpPr>
        <p:spPr>
          <a:xfrm>
            <a:off x="912514" y="4704943"/>
            <a:ext cx="2186469" cy="523220"/>
          </a:xfrm>
          <a:prstGeom prst="rect">
            <a:avLst/>
          </a:prstGeom>
          <a:noFill/>
        </p:spPr>
        <p:txBody>
          <a:bodyPr wrap="square" rtlCol="0">
            <a:spAutoFit/>
          </a:bodyPr>
          <a:lstStyle/>
          <a:p>
            <a:pPr algn="ctr"/>
            <a:r>
              <a:rPr kumimoji="1" lang="ja-JP" altLang="en-US" sz="1400">
                <a:latin typeface="+mn-ea"/>
              </a:rPr>
              <a:t>検索</a:t>
            </a:r>
            <a:r>
              <a:rPr lang="ja-JP" altLang="en-US" sz="1400">
                <a:latin typeface="+mn-ea"/>
              </a:rPr>
              <a:t>して</a:t>
            </a:r>
            <a:r>
              <a:rPr kumimoji="1" lang="ja-JP" altLang="en-US" sz="1400">
                <a:latin typeface="+mn-ea"/>
              </a:rPr>
              <a:t>アプリを探す</a:t>
            </a:r>
            <a:endParaRPr kumimoji="1" lang="en-US" altLang="ja-JP" sz="1400" dirty="0">
              <a:latin typeface="+mn-ea"/>
            </a:endParaRPr>
          </a:p>
          <a:p>
            <a:pPr algn="ctr"/>
            <a:r>
              <a:rPr kumimoji="1" lang="en-US" altLang="ja-JP" sz="1400" dirty="0">
                <a:latin typeface="+mn-ea"/>
              </a:rPr>
              <a:t>App Store</a:t>
            </a:r>
            <a:r>
              <a:rPr kumimoji="1" lang="ja-JP" altLang="en-US" sz="1400">
                <a:latin typeface="+mn-ea"/>
              </a:rPr>
              <a:t>の訪問者割合</a:t>
            </a:r>
          </a:p>
        </p:txBody>
      </p:sp>
      <p:sp>
        <p:nvSpPr>
          <p:cNvPr id="20" name="テキスト ボックス 19">
            <a:extLst>
              <a:ext uri="{FF2B5EF4-FFF2-40B4-BE49-F238E27FC236}">
                <a16:creationId xmlns:a16="http://schemas.microsoft.com/office/drawing/2014/main" id="{78421302-62B7-8841-9047-938D68C15737}"/>
              </a:ext>
            </a:extLst>
          </p:cNvPr>
          <p:cNvSpPr txBox="1"/>
          <p:nvPr/>
        </p:nvSpPr>
        <p:spPr>
          <a:xfrm>
            <a:off x="3281092" y="4722887"/>
            <a:ext cx="2744901" cy="523220"/>
          </a:xfrm>
          <a:prstGeom prst="rect">
            <a:avLst/>
          </a:prstGeom>
          <a:noFill/>
        </p:spPr>
        <p:txBody>
          <a:bodyPr wrap="square" rtlCol="0">
            <a:spAutoFit/>
          </a:bodyPr>
          <a:lstStyle/>
          <a:p>
            <a:pPr algn="ctr"/>
            <a:r>
              <a:rPr kumimoji="1" lang="en-US" altLang="ja-JP" sz="1400" dirty="0">
                <a:latin typeface="+mn-ea"/>
              </a:rPr>
              <a:t>App Store</a:t>
            </a:r>
            <a:r>
              <a:rPr kumimoji="1" lang="ja-JP" altLang="en-US" sz="1400">
                <a:latin typeface="+mn-ea"/>
              </a:rPr>
              <a:t>で検索した</a:t>
            </a:r>
            <a:r>
              <a:rPr lang="ja-JP" altLang="en-US" sz="1400">
                <a:latin typeface="+mn-ea"/>
              </a:rPr>
              <a:t>直後</a:t>
            </a:r>
            <a:r>
              <a:rPr kumimoji="1" lang="ja-JP" altLang="en-US" sz="1400">
                <a:latin typeface="+mn-ea"/>
              </a:rPr>
              <a:t>に発生するダウンロード</a:t>
            </a:r>
            <a:r>
              <a:rPr lang="ja-JP" altLang="en-US" sz="1400">
                <a:latin typeface="+mn-ea"/>
              </a:rPr>
              <a:t>割合</a:t>
            </a:r>
            <a:endParaRPr kumimoji="1" lang="ja-JP" altLang="en-US" sz="1400">
              <a:latin typeface="+mn-ea"/>
            </a:endParaRPr>
          </a:p>
        </p:txBody>
      </p:sp>
      <p:sp>
        <p:nvSpPr>
          <p:cNvPr id="21" name="テキスト ボックス 20">
            <a:extLst>
              <a:ext uri="{FF2B5EF4-FFF2-40B4-BE49-F238E27FC236}">
                <a16:creationId xmlns:a16="http://schemas.microsoft.com/office/drawing/2014/main" id="{5F261DB2-3606-3947-B28A-50700E0407EA}"/>
              </a:ext>
            </a:extLst>
          </p:cNvPr>
          <p:cNvSpPr txBox="1"/>
          <p:nvPr/>
        </p:nvSpPr>
        <p:spPr>
          <a:xfrm>
            <a:off x="6204800" y="4734190"/>
            <a:ext cx="2186466" cy="523220"/>
          </a:xfrm>
          <a:prstGeom prst="rect">
            <a:avLst/>
          </a:prstGeom>
          <a:noFill/>
        </p:spPr>
        <p:txBody>
          <a:bodyPr wrap="square" rtlCol="0">
            <a:spAutoFit/>
          </a:bodyPr>
          <a:lstStyle/>
          <a:p>
            <a:pPr algn="ctr"/>
            <a:r>
              <a:rPr lang="en" altLang="ja-JP" sz="1400" dirty="0">
                <a:latin typeface="+mn-ea"/>
              </a:rPr>
              <a:t>Apple Search Ads</a:t>
            </a:r>
            <a:r>
              <a:rPr lang="ja-JP" altLang="en-US" sz="1400">
                <a:latin typeface="+mn-ea"/>
              </a:rPr>
              <a:t>の</a:t>
            </a:r>
            <a:endParaRPr lang="en-US" altLang="ja-JP" sz="1400" dirty="0">
              <a:latin typeface="+mn-ea"/>
            </a:endParaRPr>
          </a:p>
          <a:p>
            <a:pPr algn="ctr"/>
            <a:r>
              <a:rPr lang="ja-JP" altLang="en-US" sz="1400">
                <a:latin typeface="+mn-ea"/>
              </a:rPr>
              <a:t>平均コンバージョン率</a:t>
            </a:r>
            <a:endParaRPr kumimoji="1" lang="ja-JP" altLang="en-US" sz="1400">
              <a:latin typeface="+mn-ea"/>
            </a:endParaRPr>
          </a:p>
        </p:txBody>
      </p:sp>
      <p:sp>
        <p:nvSpPr>
          <p:cNvPr id="22" name="テキスト ボックス 21">
            <a:extLst>
              <a:ext uri="{FF2B5EF4-FFF2-40B4-BE49-F238E27FC236}">
                <a16:creationId xmlns:a16="http://schemas.microsoft.com/office/drawing/2014/main" id="{964DC573-A134-8F4F-B24A-4C6F0750AEE2}"/>
              </a:ext>
            </a:extLst>
          </p:cNvPr>
          <p:cNvSpPr txBox="1"/>
          <p:nvPr/>
        </p:nvSpPr>
        <p:spPr>
          <a:xfrm>
            <a:off x="7226523" y="6255526"/>
            <a:ext cx="1960793" cy="246221"/>
          </a:xfrm>
          <a:prstGeom prst="rect">
            <a:avLst/>
          </a:prstGeom>
          <a:noFill/>
        </p:spPr>
        <p:txBody>
          <a:bodyPr wrap="none" rtlCol="0">
            <a:spAutoFit/>
          </a:bodyPr>
          <a:lstStyle/>
          <a:p>
            <a:r>
              <a:rPr lang="en-US" altLang="ja-JP" sz="1000" dirty="0">
                <a:solidFill>
                  <a:schemeClr val="bg1">
                    <a:lumMod val="50000"/>
                  </a:schemeClr>
                </a:solidFill>
                <a:latin typeface="Yu Gothic" panose="020B0400000000000000" pitchFamily="50" charset="-128"/>
                <a:ea typeface="Yu Gothic" panose="020B0400000000000000" pitchFamily="50" charset="-128"/>
                <a:cs typeface="メイリオ" panose="020B0604030504040204" pitchFamily="50" charset="-128"/>
              </a:rPr>
              <a:t>https://searchads.apple.com/</a:t>
            </a:r>
            <a:endParaRPr lang="ja-JP" altLang="en-US" sz="1000">
              <a:solidFill>
                <a:schemeClr val="bg1">
                  <a:lumMod val="50000"/>
                </a:schemeClr>
              </a:solidFill>
              <a:latin typeface="Yu Gothic" panose="020B0400000000000000" pitchFamily="50" charset="-128"/>
              <a:ea typeface="Yu Gothic" panose="020B0400000000000000" pitchFamily="50" charset="-128"/>
              <a:cs typeface="メイリオ" panose="020B0604030504040204" pitchFamily="50" charset="-128"/>
            </a:endParaRPr>
          </a:p>
        </p:txBody>
      </p:sp>
      <p:sp>
        <p:nvSpPr>
          <p:cNvPr id="23" name="フッター プレースホルダー 3">
            <a:extLst>
              <a:ext uri="{FF2B5EF4-FFF2-40B4-BE49-F238E27FC236}">
                <a16:creationId xmlns:a16="http://schemas.microsoft.com/office/drawing/2014/main" id="{96CEE513-76CE-EB4D-B423-C9D1086344EA}"/>
              </a:ext>
            </a:extLst>
          </p:cNvPr>
          <p:cNvSpPr>
            <a:spLocks noGrp="1"/>
          </p:cNvSpPr>
          <p:nvPr>
            <p:ph type="ftr" sz="quarter" idx="3"/>
          </p:nvPr>
        </p:nvSpPr>
        <p:spPr>
          <a:xfrm>
            <a:off x="3059112" y="6575505"/>
            <a:ext cx="3025775" cy="255588"/>
          </a:xfrm>
        </p:spPr>
        <p:txBody>
          <a:bodyPr/>
          <a:lstStyle/>
          <a:p>
            <a:pPr>
              <a:defRPr/>
            </a:pPr>
            <a:r>
              <a:rPr lang="en-US" altLang="ja-JP" dirty="0"/>
              <a:t>Copyright (C) 2021 G-KIT.inc</a:t>
            </a:r>
          </a:p>
        </p:txBody>
      </p:sp>
    </p:spTree>
    <p:extLst>
      <p:ext uri="{BB962C8B-B14F-4D97-AF65-F5344CB8AC3E}">
        <p14:creationId xmlns:p14="http://schemas.microsoft.com/office/powerpoint/2010/main" val="2589076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プレースホルダー 14">
            <a:extLst>
              <a:ext uri="{FF2B5EF4-FFF2-40B4-BE49-F238E27FC236}">
                <a16:creationId xmlns:a16="http://schemas.microsoft.com/office/drawing/2014/main" id="{93B59C0E-C232-7448-9E71-060B707425E7}"/>
              </a:ext>
            </a:extLst>
          </p:cNvPr>
          <p:cNvSpPr txBox="1">
            <a:spLocks/>
          </p:cNvSpPr>
          <p:nvPr/>
        </p:nvSpPr>
        <p:spPr bwMode="auto">
          <a:xfrm>
            <a:off x="258637" y="892108"/>
            <a:ext cx="8626726" cy="5216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defRPr kumimoji="1" sz="1400" kern="1200">
                <a:solidFill>
                  <a:schemeClr val="bg1"/>
                </a:solidFill>
                <a:latin typeface="Arial" panose="020B0604020202020204" pitchFamily="34" charset="0"/>
                <a:ea typeface="+mn-ea"/>
                <a:cs typeface="+mn-cs"/>
              </a:defRPr>
            </a:lvl1pPr>
            <a:lvl2pPr marL="457200" algn="l" rtl="0" eaLnBrk="0" fontAlgn="base" hangingPunct="0">
              <a:spcBef>
                <a:spcPct val="0"/>
              </a:spcBef>
              <a:spcAft>
                <a:spcPct val="0"/>
              </a:spcAft>
              <a:defRPr kumimoji="1" sz="1200" kern="1200">
                <a:solidFill>
                  <a:schemeClr val="tx1"/>
                </a:solidFill>
                <a:latin typeface="Arial" panose="020B0604020202020204" pitchFamily="34" charset="0"/>
                <a:ea typeface="Meiryo UI" panose="020B0604030504040204" pitchFamily="50" charset="-128"/>
                <a:cs typeface="+mn-cs"/>
              </a:defRPr>
            </a:lvl2pPr>
            <a:lvl3pPr marL="914400" algn="l" rtl="0" eaLnBrk="0" fontAlgn="base" hangingPunct="0">
              <a:spcBef>
                <a:spcPct val="0"/>
              </a:spcBef>
              <a:spcAft>
                <a:spcPct val="0"/>
              </a:spcAft>
              <a:defRPr kumimoji="1" sz="1200" kern="1200">
                <a:solidFill>
                  <a:schemeClr val="tx1"/>
                </a:solidFill>
                <a:latin typeface="Arial" panose="020B0604020202020204" pitchFamily="34" charset="0"/>
                <a:ea typeface="Meiryo UI" panose="020B0604030504040204" pitchFamily="50" charset="-128"/>
                <a:cs typeface="+mn-cs"/>
              </a:defRPr>
            </a:lvl3pPr>
            <a:lvl4pPr marL="1371600" algn="l" rtl="0" eaLnBrk="0" fontAlgn="base" hangingPunct="0">
              <a:spcBef>
                <a:spcPct val="0"/>
              </a:spcBef>
              <a:spcAft>
                <a:spcPct val="0"/>
              </a:spcAft>
              <a:defRPr kumimoji="1" sz="1200" kern="1200">
                <a:solidFill>
                  <a:schemeClr val="tx1"/>
                </a:solidFill>
                <a:latin typeface="Arial" panose="020B0604020202020204" pitchFamily="34" charset="0"/>
                <a:ea typeface="Meiryo UI" panose="020B0604030504040204" pitchFamily="50" charset="-128"/>
                <a:cs typeface="+mn-cs"/>
              </a:defRPr>
            </a:lvl4pPr>
            <a:lvl5pPr marL="1828800" algn="l" rtl="0" eaLnBrk="0" fontAlgn="base" hangingPunct="0">
              <a:spcBef>
                <a:spcPct val="0"/>
              </a:spcBef>
              <a:spcAft>
                <a:spcPct val="0"/>
              </a:spcAft>
              <a:defRPr kumimoji="1" sz="1200" kern="1200">
                <a:solidFill>
                  <a:schemeClr val="tx1"/>
                </a:solidFill>
                <a:latin typeface="Arial" panose="020B0604020202020204" pitchFamily="34" charset="0"/>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Arial" panose="020B0604020202020204" pitchFamily="34" charset="0"/>
                <a:ea typeface="Meiryo UI" panose="020B0604030504040204" pitchFamily="50" charset="-128"/>
                <a:cs typeface="+mn-cs"/>
              </a:defRPr>
            </a:lvl6pPr>
            <a:lvl7pPr marL="2743200" algn="l" defTabSz="914400" rtl="0" eaLnBrk="1" latinLnBrk="0" hangingPunct="1">
              <a:defRPr kumimoji="1" sz="1200" kern="1200">
                <a:solidFill>
                  <a:schemeClr val="tx1"/>
                </a:solidFill>
                <a:latin typeface="Arial" panose="020B0604020202020204" pitchFamily="34" charset="0"/>
                <a:ea typeface="Meiryo UI" panose="020B0604030504040204" pitchFamily="50" charset="-128"/>
                <a:cs typeface="+mn-cs"/>
              </a:defRPr>
            </a:lvl7pPr>
            <a:lvl8pPr marL="3200400" algn="l" defTabSz="914400" rtl="0" eaLnBrk="1" latinLnBrk="0" hangingPunct="1">
              <a:defRPr kumimoji="1" sz="1200" kern="1200">
                <a:solidFill>
                  <a:schemeClr val="tx1"/>
                </a:solidFill>
                <a:latin typeface="Arial" panose="020B0604020202020204" pitchFamily="34" charset="0"/>
                <a:ea typeface="Meiryo UI" panose="020B0604030504040204" pitchFamily="50" charset="-128"/>
                <a:cs typeface="+mn-cs"/>
              </a:defRPr>
            </a:lvl8pPr>
            <a:lvl9pPr marL="3657600" algn="l" defTabSz="914400" rtl="0" eaLnBrk="1" latinLnBrk="0" hangingPunct="1">
              <a:defRPr kumimoji="1" sz="1200" kern="1200">
                <a:solidFill>
                  <a:schemeClr val="tx1"/>
                </a:solidFill>
                <a:latin typeface="Arial" panose="020B0604020202020204" pitchFamily="34" charset="0"/>
                <a:ea typeface="Meiryo UI" panose="020B0604030504040204" pitchFamily="50" charset="-128"/>
                <a:cs typeface="+mn-cs"/>
              </a:defRPr>
            </a:lvl9pPr>
          </a:lstStyle>
          <a:p>
            <a:pPr algn="ctr">
              <a:lnSpc>
                <a:spcPct val="150000"/>
              </a:lnSpc>
            </a:pPr>
            <a:r>
              <a:rPr lang="ja-JP" altLang="en-US" sz="1600">
                <a:solidFill>
                  <a:schemeClr val="tx1"/>
                </a:solidFill>
                <a:latin typeface="Yu Gothic" panose="020B0400000000000000" pitchFamily="50" charset="-128"/>
                <a:ea typeface="Yu Gothic" panose="020B0400000000000000" pitchFamily="50" charset="-128"/>
              </a:rPr>
              <a:t>日本のアプリ市場ではこの</a:t>
            </a:r>
            <a:r>
              <a:rPr lang="en-US" altLang="ja-JP" sz="1600" dirty="0">
                <a:solidFill>
                  <a:schemeClr val="tx1"/>
                </a:solidFill>
                <a:latin typeface="Yu Gothic" panose="020B0400000000000000" pitchFamily="50" charset="-128"/>
                <a:ea typeface="Yu Gothic" panose="020B0400000000000000" pitchFamily="50" charset="-128"/>
              </a:rPr>
              <a:t>65</a:t>
            </a:r>
            <a:r>
              <a:rPr lang="en-US" altLang="ja-JP" dirty="0">
                <a:solidFill>
                  <a:schemeClr val="tx1"/>
                </a:solidFill>
                <a:latin typeface="Yu Gothic" panose="020B0400000000000000" pitchFamily="50" charset="-128"/>
                <a:ea typeface="Yu Gothic" panose="020B0400000000000000" pitchFamily="50" charset="-128"/>
              </a:rPr>
              <a:t>%</a:t>
            </a:r>
            <a:r>
              <a:rPr lang="ja-JP" altLang="en-US" sz="1600">
                <a:solidFill>
                  <a:schemeClr val="tx1"/>
                </a:solidFill>
                <a:latin typeface="Yu Gothic" panose="020B0400000000000000" pitchFamily="50" charset="-128"/>
                <a:ea typeface="Yu Gothic" panose="020B0400000000000000" pitchFamily="50" charset="-128"/>
              </a:rPr>
              <a:t>の事実を軽視して</a:t>
            </a:r>
            <a:endParaRPr lang="en-US" altLang="ja-JP" sz="1600" dirty="0">
              <a:solidFill>
                <a:schemeClr val="tx1"/>
              </a:solidFill>
              <a:latin typeface="Yu Gothic" panose="020B0400000000000000" pitchFamily="50" charset="-128"/>
              <a:ea typeface="Yu Gothic" panose="020B0400000000000000" pitchFamily="50" charset="-128"/>
            </a:endParaRPr>
          </a:p>
          <a:p>
            <a:pPr algn="ctr">
              <a:lnSpc>
                <a:spcPct val="150000"/>
              </a:lnSpc>
            </a:pPr>
            <a:r>
              <a:rPr lang="ja-JP" altLang="en-US" sz="1800" b="1">
                <a:solidFill>
                  <a:srgbClr val="3F9F97"/>
                </a:solidFill>
                <a:latin typeface="Yu Gothic" panose="020B0400000000000000" pitchFamily="50" charset="-128"/>
                <a:ea typeface="Yu Gothic" panose="020B0400000000000000" pitchFamily="50" charset="-128"/>
              </a:rPr>
              <a:t>広告によるストア外のユーザ獲得で消耗しているケース</a:t>
            </a:r>
            <a:r>
              <a:rPr lang="ja-JP" altLang="en-US" sz="1600">
                <a:solidFill>
                  <a:schemeClr val="tx1"/>
                </a:solidFill>
                <a:latin typeface="Yu Gothic" panose="020B0400000000000000" pitchFamily="50" charset="-128"/>
                <a:ea typeface="Yu Gothic" panose="020B0400000000000000" pitchFamily="50" charset="-128"/>
              </a:rPr>
              <a:t>が多くみられます</a:t>
            </a:r>
            <a:endParaRPr lang="en-US" altLang="ja-JP" sz="1600" dirty="0">
              <a:solidFill>
                <a:schemeClr val="tx1"/>
              </a:solidFill>
              <a:latin typeface="Yu Gothic" panose="020B0400000000000000" pitchFamily="50" charset="-128"/>
              <a:ea typeface="Yu Gothic" panose="020B0400000000000000" pitchFamily="50" charset="-128"/>
            </a:endParaRPr>
          </a:p>
          <a:p>
            <a:pPr algn="ctr">
              <a:lnSpc>
                <a:spcPct val="150000"/>
              </a:lnSpc>
            </a:pPr>
            <a:endParaRPr lang="en-US" altLang="ja-JP" sz="1600" dirty="0">
              <a:solidFill>
                <a:schemeClr val="tx1"/>
              </a:solidFill>
              <a:latin typeface="Yu Gothic" panose="020B0400000000000000" pitchFamily="50" charset="-128"/>
              <a:ea typeface="Yu Gothic" panose="020B0400000000000000" pitchFamily="50" charset="-128"/>
            </a:endParaRPr>
          </a:p>
          <a:p>
            <a:pPr algn="ctr">
              <a:lnSpc>
                <a:spcPct val="150000"/>
              </a:lnSpc>
            </a:pPr>
            <a:endParaRPr lang="en-US" altLang="ja-JP" sz="1600" dirty="0">
              <a:solidFill>
                <a:schemeClr val="tx1"/>
              </a:solidFill>
              <a:latin typeface="Yu Gothic" panose="020B0400000000000000" pitchFamily="50" charset="-128"/>
              <a:ea typeface="Yu Gothic" panose="020B0400000000000000" pitchFamily="50" charset="-128"/>
            </a:endParaRPr>
          </a:p>
          <a:p>
            <a:pPr algn="ctr">
              <a:lnSpc>
                <a:spcPct val="150000"/>
              </a:lnSpc>
            </a:pPr>
            <a:endParaRPr lang="en-US" altLang="ja-JP" sz="1600" dirty="0">
              <a:solidFill>
                <a:schemeClr val="tx1"/>
              </a:solidFill>
              <a:latin typeface="Yu Gothic" panose="020B0400000000000000" pitchFamily="50" charset="-128"/>
              <a:ea typeface="Yu Gothic" panose="020B0400000000000000" pitchFamily="50" charset="-128"/>
            </a:endParaRPr>
          </a:p>
          <a:p>
            <a:pPr algn="ctr">
              <a:lnSpc>
                <a:spcPct val="150000"/>
              </a:lnSpc>
            </a:pPr>
            <a:br>
              <a:rPr lang="en-US" altLang="ja-JP" sz="1200" dirty="0">
                <a:solidFill>
                  <a:schemeClr val="tx1"/>
                </a:solidFill>
                <a:latin typeface="Yu Gothic" panose="020B0400000000000000" pitchFamily="50" charset="-128"/>
                <a:ea typeface="Yu Gothic" panose="020B0400000000000000" pitchFamily="50" charset="-128"/>
              </a:rPr>
            </a:br>
            <a:endParaRPr lang="en-US" altLang="ja-JP" sz="1200" dirty="0">
              <a:solidFill>
                <a:schemeClr val="tx1"/>
              </a:solidFill>
              <a:latin typeface="Yu Gothic" panose="020B0400000000000000" pitchFamily="50" charset="-128"/>
              <a:ea typeface="Yu Gothic" panose="020B0400000000000000" pitchFamily="50" charset="-128"/>
            </a:endParaRPr>
          </a:p>
          <a:p>
            <a:pPr algn="ctr">
              <a:lnSpc>
                <a:spcPct val="150000"/>
              </a:lnSpc>
            </a:pPr>
            <a:endParaRPr lang="en-US" altLang="ja-JP" sz="1200" dirty="0">
              <a:solidFill>
                <a:schemeClr val="tx1"/>
              </a:solidFill>
              <a:latin typeface="Yu Gothic" panose="020B0400000000000000" pitchFamily="50" charset="-128"/>
              <a:ea typeface="Yu Gothic" panose="020B0400000000000000" pitchFamily="50" charset="-128"/>
            </a:endParaRPr>
          </a:p>
          <a:p>
            <a:pPr algn="ctr">
              <a:lnSpc>
                <a:spcPct val="150000"/>
              </a:lnSpc>
            </a:pPr>
            <a:endParaRPr lang="en-US" altLang="ja-JP" sz="1200" dirty="0">
              <a:solidFill>
                <a:schemeClr val="tx1"/>
              </a:solidFill>
              <a:latin typeface="Yu Gothic" panose="020B0400000000000000" pitchFamily="50" charset="-128"/>
              <a:ea typeface="Yu Gothic" panose="020B0400000000000000" pitchFamily="50" charset="-128"/>
            </a:endParaRPr>
          </a:p>
          <a:p>
            <a:pPr algn="ctr">
              <a:lnSpc>
                <a:spcPct val="150000"/>
              </a:lnSpc>
            </a:pPr>
            <a:endParaRPr lang="en-US" altLang="ja-JP" sz="1200" dirty="0">
              <a:solidFill>
                <a:schemeClr val="tx1"/>
              </a:solidFill>
              <a:latin typeface="Yu Gothic" panose="020B0400000000000000" pitchFamily="50" charset="-128"/>
              <a:ea typeface="Yu Gothic" panose="020B0400000000000000" pitchFamily="50" charset="-128"/>
            </a:endParaRPr>
          </a:p>
          <a:p>
            <a:pPr algn="ctr">
              <a:lnSpc>
                <a:spcPct val="150000"/>
              </a:lnSpc>
            </a:pPr>
            <a:endParaRPr lang="en-US" altLang="ja-JP" sz="1200" dirty="0">
              <a:solidFill>
                <a:schemeClr val="tx1"/>
              </a:solidFill>
              <a:latin typeface="Yu Gothic" panose="020B0400000000000000" pitchFamily="50" charset="-128"/>
              <a:ea typeface="Yu Gothic" panose="020B0400000000000000" pitchFamily="50" charset="-128"/>
            </a:endParaRPr>
          </a:p>
          <a:p>
            <a:pPr algn="ctr">
              <a:lnSpc>
                <a:spcPct val="150000"/>
              </a:lnSpc>
            </a:pPr>
            <a:endParaRPr lang="en-US" altLang="ja-JP" sz="1200" dirty="0">
              <a:solidFill>
                <a:schemeClr val="tx1"/>
              </a:solidFill>
              <a:latin typeface="Yu Gothic" panose="020B0400000000000000" pitchFamily="50" charset="-128"/>
              <a:ea typeface="Yu Gothic" panose="020B0400000000000000" pitchFamily="50" charset="-128"/>
            </a:endParaRPr>
          </a:p>
          <a:p>
            <a:pPr algn="ctr">
              <a:lnSpc>
                <a:spcPct val="150000"/>
              </a:lnSpc>
            </a:pPr>
            <a:endParaRPr lang="en-US" altLang="ja-JP" sz="1600" dirty="0">
              <a:solidFill>
                <a:schemeClr val="tx1"/>
              </a:solidFill>
              <a:latin typeface="Yu Gothic" panose="020B0400000000000000" pitchFamily="50" charset="-128"/>
              <a:ea typeface="Yu Gothic" panose="020B0400000000000000" pitchFamily="50" charset="-128"/>
            </a:endParaRPr>
          </a:p>
          <a:p>
            <a:pPr algn="ctr">
              <a:lnSpc>
                <a:spcPct val="150000"/>
              </a:lnSpc>
            </a:pPr>
            <a:r>
              <a:rPr lang="ja-JP" altLang="en-US" sz="1600">
                <a:solidFill>
                  <a:schemeClr val="tx1"/>
                </a:solidFill>
                <a:latin typeface="Yu Gothic" panose="020B0400000000000000" pitchFamily="50" charset="-128"/>
                <a:ea typeface="Yu Gothic" panose="020B0400000000000000" pitchFamily="50" charset="-128"/>
              </a:rPr>
              <a:t>各種アプリ広告も最終的にはストアページに行き着くため</a:t>
            </a:r>
            <a:br>
              <a:rPr lang="en-US" altLang="ja-JP" sz="1600" dirty="0">
                <a:solidFill>
                  <a:schemeClr val="tx1"/>
                </a:solidFill>
                <a:latin typeface="Yu Gothic" panose="020B0400000000000000" pitchFamily="50" charset="-128"/>
                <a:ea typeface="Yu Gothic" panose="020B0400000000000000" pitchFamily="50" charset="-128"/>
              </a:rPr>
            </a:br>
            <a:r>
              <a:rPr lang="ja-JP" altLang="en-US" sz="1600" b="1">
                <a:solidFill>
                  <a:schemeClr val="tx1"/>
                </a:solidFill>
                <a:latin typeface="Yu Gothic" panose="020B0400000000000000" pitchFamily="50" charset="-128"/>
                <a:ea typeface="Yu Gothic" panose="020B0400000000000000" pitchFamily="50" charset="-128"/>
              </a:rPr>
              <a:t>検索を中心とした</a:t>
            </a:r>
            <a:r>
              <a:rPr lang="en-US" altLang="ja-JP" sz="1600" b="1" dirty="0">
                <a:solidFill>
                  <a:schemeClr val="tx1"/>
                </a:solidFill>
                <a:latin typeface="Yu Gothic" panose="020B0400000000000000" pitchFamily="50" charset="-128"/>
                <a:ea typeface="Yu Gothic" panose="020B0400000000000000" pitchFamily="50" charset="-128"/>
              </a:rPr>
              <a:t>ASO</a:t>
            </a:r>
            <a:r>
              <a:rPr lang="ja-JP" altLang="en-US" sz="1600" b="1">
                <a:solidFill>
                  <a:schemeClr val="tx1"/>
                </a:solidFill>
                <a:latin typeface="Yu Gothic" panose="020B0400000000000000" pitchFamily="50" charset="-128"/>
                <a:ea typeface="Yu Gothic" panose="020B0400000000000000" pitchFamily="50" charset="-128"/>
              </a:rPr>
              <a:t>対策は広告の獲得効率改善</a:t>
            </a:r>
            <a:r>
              <a:rPr lang="ja-JP" altLang="en-US" sz="1600">
                <a:solidFill>
                  <a:schemeClr val="tx1"/>
                </a:solidFill>
                <a:latin typeface="Yu Gothic" panose="020B0400000000000000" pitchFamily="50" charset="-128"/>
                <a:ea typeface="Yu Gothic" panose="020B0400000000000000" pitchFamily="50" charset="-128"/>
              </a:rPr>
              <a:t>にもつながります</a:t>
            </a:r>
            <a:endParaRPr lang="en-US" altLang="ja-JP" sz="1600" dirty="0">
              <a:solidFill>
                <a:schemeClr val="tx1"/>
              </a:solidFill>
              <a:latin typeface="Yu Gothic" panose="020B0400000000000000" pitchFamily="50" charset="-128"/>
              <a:ea typeface="Yu Gothic" panose="020B0400000000000000" pitchFamily="50" charset="-128"/>
            </a:endParaRPr>
          </a:p>
        </p:txBody>
      </p:sp>
      <p:sp>
        <p:nvSpPr>
          <p:cNvPr id="3" name="スライド番号プレースホルダー 2">
            <a:extLst>
              <a:ext uri="{FF2B5EF4-FFF2-40B4-BE49-F238E27FC236}">
                <a16:creationId xmlns:a16="http://schemas.microsoft.com/office/drawing/2014/main" id="{08957ACE-6D94-0347-8E9F-24A2E7C87558}"/>
              </a:ext>
            </a:extLst>
          </p:cNvPr>
          <p:cNvSpPr>
            <a:spLocks noGrp="1"/>
          </p:cNvSpPr>
          <p:nvPr>
            <p:ph type="sldNum" sz="quarter" idx="4"/>
          </p:nvPr>
        </p:nvSpPr>
        <p:spPr/>
        <p:txBody>
          <a:bodyPr/>
          <a:lstStyle/>
          <a:p>
            <a:pPr>
              <a:defRPr/>
            </a:pPr>
            <a:fld id="{E565C5DB-9520-4D6D-BCE3-C1C7BA075D45}" type="slidenum">
              <a:rPr lang="en-US" altLang="ja-JP" smtClean="0"/>
              <a:pPr>
                <a:defRPr/>
              </a:pPr>
              <a:t>5</a:t>
            </a:fld>
            <a:endParaRPr lang="en-US" altLang="ja-JP" dirty="0"/>
          </a:p>
        </p:txBody>
      </p:sp>
      <p:sp>
        <p:nvSpPr>
          <p:cNvPr id="5" name="タイトル 1">
            <a:extLst>
              <a:ext uri="{FF2B5EF4-FFF2-40B4-BE49-F238E27FC236}">
                <a16:creationId xmlns:a16="http://schemas.microsoft.com/office/drawing/2014/main" id="{A759AD24-4F37-F948-9140-FEED77587D9D}"/>
              </a:ext>
            </a:extLst>
          </p:cNvPr>
          <p:cNvSpPr>
            <a:spLocks noGrp="1"/>
          </p:cNvSpPr>
          <p:nvPr>
            <p:ph type="title"/>
          </p:nvPr>
        </p:nvSpPr>
        <p:spPr>
          <a:xfrm>
            <a:off x="222397" y="62085"/>
            <a:ext cx="7886700" cy="333376"/>
          </a:xfrm>
        </p:spPr>
        <p:txBody>
          <a:bodyPr/>
          <a:lstStyle/>
          <a:p>
            <a:r>
              <a:rPr lang="en-US" altLang="ja-JP" sz="2000" b="1" dirty="0"/>
              <a:t>ASO/UX</a:t>
            </a:r>
            <a:r>
              <a:rPr lang="ja-JP" altLang="en-US" sz="2000" b="1"/>
              <a:t> </a:t>
            </a:r>
            <a:r>
              <a:rPr lang="en-US" altLang="ja-JP" sz="2000" b="1" dirty="0"/>
              <a:t>KIT</a:t>
            </a:r>
            <a:endParaRPr kumimoji="1" lang="ja-JP" altLang="en-US" sz="2000"/>
          </a:p>
        </p:txBody>
      </p:sp>
      <p:sp>
        <p:nvSpPr>
          <p:cNvPr id="11" name="正方形/長方形 10">
            <a:extLst>
              <a:ext uri="{FF2B5EF4-FFF2-40B4-BE49-F238E27FC236}">
                <a16:creationId xmlns:a16="http://schemas.microsoft.com/office/drawing/2014/main" id="{C3C5C997-2AA9-314E-BD0A-9766EA7EAB82}"/>
              </a:ext>
            </a:extLst>
          </p:cNvPr>
          <p:cNvSpPr/>
          <p:nvPr/>
        </p:nvSpPr>
        <p:spPr bwMode="auto">
          <a:xfrm>
            <a:off x="401432" y="1943100"/>
            <a:ext cx="3734513" cy="2743200"/>
          </a:xfrm>
          <a:prstGeom prst="rect">
            <a:avLst/>
          </a:prstGeom>
          <a:solidFill>
            <a:schemeClr val="bg1">
              <a:lumMod val="50000"/>
              <a:alpha val="80000"/>
            </a:schemeClr>
          </a:solidFill>
          <a:ln w="19050"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ja-JP" sz="1800" b="1" i="0" u="none" strike="noStrike" cap="none" normalizeH="0" baseline="0" dirty="0">
              <a:ln>
                <a:noFill/>
              </a:ln>
              <a:solidFill>
                <a:schemeClr val="bg1"/>
              </a:solidFill>
              <a:effectLst/>
              <a:latin typeface="Yu Gothic" panose="020B0400000000000000" pitchFamily="50" charset="-128"/>
              <a:ea typeface="Yu Gothic" panose="020B0400000000000000" pitchFamily="50" charset="-128"/>
            </a:endParaRPr>
          </a:p>
        </p:txBody>
      </p:sp>
      <p:sp>
        <p:nvSpPr>
          <p:cNvPr id="12" name="正方形/長方形 11">
            <a:extLst>
              <a:ext uri="{FF2B5EF4-FFF2-40B4-BE49-F238E27FC236}">
                <a16:creationId xmlns:a16="http://schemas.microsoft.com/office/drawing/2014/main" id="{8B7B9315-2C77-5D46-8FCA-95BEB941B04B}"/>
              </a:ext>
            </a:extLst>
          </p:cNvPr>
          <p:cNvSpPr/>
          <p:nvPr/>
        </p:nvSpPr>
        <p:spPr bwMode="auto">
          <a:xfrm>
            <a:off x="4990595" y="1943100"/>
            <a:ext cx="3734513" cy="2743200"/>
          </a:xfrm>
          <a:prstGeom prst="rect">
            <a:avLst/>
          </a:prstGeom>
          <a:solidFill>
            <a:srgbClr val="2CAA9C">
              <a:alpha val="80000"/>
            </a:srgbClr>
          </a:solidFill>
          <a:ln w="19050"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a:ln>
                <a:noFill/>
              </a:ln>
              <a:solidFill>
                <a:schemeClr val="bg1"/>
              </a:solidFill>
              <a:effectLst/>
              <a:latin typeface="Yu Gothic" panose="020B0400000000000000" pitchFamily="50" charset="-128"/>
              <a:ea typeface="Yu Gothic" panose="020B0400000000000000" pitchFamily="50" charset="-128"/>
            </a:endParaRPr>
          </a:p>
        </p:txBody>
      </p:sp>
      <p:sp>
        <p:nvSpPr>
          <p:cNvPr id="13" name="テキスト ボックス 12">
            <a:extLst>
              <a:ext uri="{FF2B5EF4-FFF2-40B4-BE49-F238E27FC236}">
                <a16:creationId xmlns:a16="http://schemas.microsoft.com/office/drawing/2014/main" id="{19944B67-B9F7-594A-A58D-E0BC1433D2FB}"/>
              </a:ext>
            </a:extLst>
          </p:cNvPr>
          <p:cNvSpPr txBox="1"/>
          <p:nvPr/>
        </p:nvSpPr>
        <p:spPr>
          <a:xfrm>
            <a:off x="7183207" y="6173894"/>
            <a:ext cx="1960793" cy="246221"/>
          </a:xfrm>
          <a:prstGeom prst="rect">
            <a:avLst/>
          </a:prstGeom>
          <a:noFill/>
        </p:spPr>
        <p:txBody>
          <a:bodyPr wrap="none" rtlCol="0">
            <a:spAutoFit/>
          </a:bodyPr>
          <a:lstStyle/>
          <a:p>
            <a:r>
              <a:rPr lang="en-US" altLang="ja-JP" sz="1000" dirty="0">
                <a:solidFill>
                  <a:schemeClr val="bg1">
                    <a:lumMod val="50000"/>
                  </a:schemeClr>
                </a:solidFill>
                <a:latin typeface="Yu Gothic" panose="020B0400000000000000" pitchFamily="50" charset="-128"/>
                <a:ea typeface="Yu Gothic" panose="020B0400000000000000" pitchFamily="50" charset="-128"/>
                <a:cs typeface="メイリオ" panose="020B0604030504040204" pitchFamily="50" charset="-128"/>
              </a:rPr>
              <a:t>https://searchads.apple.com/</a:t>
            </a:r>
            <a:endParaRPr lang="ja-JP" altLang="en-US" sz="1000">
              <a:solidFill>
                <a:schemeClr val="bg1">
                  <a:lumMod val="50000"/>
                </a:schemeClr>
              </a:solidFill>
              <a:latin typeface="Yu Gothic" panose="020B0400000000000000" pitchFamily="50" charset="-128"/>
              <a:ea typeface="Yu Gothic" panose="020B0400000000000000" pitchFamily="50" charset="-128"/>
              <a:cs typeface="メイリオ" panose="020B0604030504040204" pitchFamily="50" charset="-128"/>
            </a:endParaRPr>
          </a:p>
        </p:txBody>
      </p:sp>
      <p:pic>
        <p:nvPicPr>
          <p:cNvPr id="14" name="progress_ (1).png">
            <a:extLst>
              <a:ext uri="{FF2B5EF4-FFF2-40B4-BE49-F238E27FC236}">
                <a16:creationId xmlns:a16="http://schemas.microsoft.com/office/drawing/2014/main" id="{2D0CC6B0-01D0-5147-B62B-DDD4FDBA4A54}"/>
              </a:ext>
            </a:extLst>
          </p:cNvPr>
          <p:cNvPicPr>
            <a:picLocks noChangeAspect="1"/>
          </p:cNvPicPr>
          <p:nvPr/>
        </p:nvPicPr>
        <p:blipFill>
          <a:blip r:embed="rId2"/>
          <a:stretch>
            <a:fillRect/>
          </a:stretch>
        </p:blipFill>
        <p:spPr>
          <a:xfrm>
            <a:off x="3620538" y="3334996"/>
            <a:ext cx="1902924" cy="1460587"/>
          </a:xfrm>
          <a:prstGeom prst="rect">
            <a:avLst/>
          </a:prstGeom>
          <a:ln w="3175" cap="flat">
            <a:noFill/>
            <a:miter lim="400000"/>
          </a:ln>
          <a:effectLst/>
        </p:spPr>
      </p:pic>
      <p:sp>
        <p:nvSpPr>
          <p:cNvPr id="4" name="テキスト ボックス 3">
            <a:extLst>
              <a:ext uri="{FF2B5EF4-FFF2-40B4-BE49-F238E27FC236}">
                <a16:creationId xmlns:a16="http://schemas.microsoft.com/office/drawing/2014/main" id="{5D588A00-5D74-1147-85C4-F865A230DA25}"/>
              </a:ext>
            </a:extLst>
          </p:cNvPr>
          <p:cNvSpPr txBox="1"/>
          <p:nvPr/>
        </p:nvSpPr>
        <p:spPr>
          <a:xfrm>
            <a:off x="5061320" y="2371182"/>
            <a:ext cx="3593061" cy="1862048"/>
          </a:xfrm>
          <a:prstGeom prst="rect">
            <a:avLst/>
          </a:prstGeom>
          <a:noFill/>
        </p:spPr>
        <p:txBody>
          <a:bodyPr wrap="square" rtlCol="0">
            <a:spAutoFit/>
          </a:bodyPr>
          <a:lstStyle/>
          <a:p>
            <a:pPr algn="ctr" eaLnBrk="1" hangingPunct="1"/>
            <a:r>
              <a:rPr lang="en-US" altLang="ja-JP" sz="1800" b="1" dirty="0">
                <a:solidFill>
                  <a:schemeClr val="bg1"/>
                </a:solidFill>
                <a:latin typeface="Yu Gothic" panose="020B0400000000000000" pitchFamily="50" charset="-128"/>
                <a:ea typeface="Yu Gothic" panose="020B0400000000000000" pitchFamily="50" charset="-128"/>
              </a:rPr>
              <a:t>G-KIT</a:t>
            </a:r>
            <a:r>
              <a:rPr lang="ja-JP" altLang="en-US" sz="1800" b="1">
                <a:solidFill>
                  <a:schemeClr val="bg1"/>
                </a:solidFill>
                <a:latin typeface="Yu Gothic" panose="020B0400000000000000" pitchFamily="50" charset="-128"/>
                <a:ea typeface="Yu Gothic" panose="020B0400000000000000" pitchFamily="50" charset="-128"/>
              </a:rPr>
              <a:t>では</a:t>
            </a:r>
            <a:br>
              <a:rPr lang="en-US" altLang="ja-JP" sz="1800" b="1" dirty="0">
                <a:solidFill>
                  <a:schemeClr val="bg1"/>
                </a:solidFill>
                <a:latin typeface="Yu Gothic" panose="020B0400000000000000" pitchFamily="50" charset="-128"/>
                <a:ea typeface="Yu Gothic" panose="020B0400000000000000" pitchFamily="50" charset="-128"/>
              </a:rPr>
            </a:br>
            <a:r>
              <a:rPr lang="ja-JP" altLang="en-US" sz="1800" b="1" u="sng">
                <a:solidFill>
                  <a:schemeClr val="bg1"/>
                </a:solidFill>
                <a:latin typeface="Yu Gothic" panose="020B0400000000000000" pitchFamily="50" charset="-128"/>
                <a:ea typeface="Yu Gothic" panose="020B0400000000000000" pitchFamily="50" charset="-128"/>
              </a:rPr>
              <a:t>まずは</a:t>
            </a:r>
            <a:r>
              <a:rPr lang="en-US" altLang="ja-JP" sz="1800" b="1" u="sng" dirty="0">
                <a:solidFill>
                  <a:schemeClr val="bg1"/>
                </a:solidFill>
                <a:latin typeface="Yu Gothic" panose="020B0400000000000000" pitchFamily="50" charset="-128"/>
                <a:ea typeface="Yu Gothic" panose="020B0400000000000000" pitchFamily="50" charset="-128"/>
              </a:rPr>
              <a:t>ASO</a:t>
            </a:r>
            <a:r>
              <a:rPr lang="ja-JP" altLang="en-US" sz="1800" b="1" u="sng">
                <a:solidFill>
                  <a:schemeClr val="bg1"/>
                </a:solidFill>
                <a:latin typeface="Yu Gothic" panose="020B0400000000000000" pitchFamily="50" charset="-128"/>
                <a:ea typeface="Yu Gothic" panose="020B0400000000000000" pitchFamily="50" charset="-128"/>
              </a:rPr>
              <a:t>対策により</a:t>
            </a:r>
            <a:endParaRPr lang="en-US" altLang="ja-JP" sz="1800" b="1" u="sng" dirty="0">
              <a:solidFill>
                <a:schemeClr val="bg1"/>
              </a:solidFill>
              <a:latin typeface="Yu Gothic" panose="020B0400000000000000" pitchFamily="50" charset="-128"/>
              <a:ea typeface="Yu Gothic" panose="020B0400000000000000" pitchFamily="50" charset="-128"/>
            </a:endParaRPr>
          </a:p>
          <a:p>
            <a:pPr algn="ctr" eaLnBrk="1" hangingPunct="1"/>
            <a:endParaRPr lang="en-US" altLang="ja-JP" sz="600" b="1" dirty="0">
              <a:solidFill>
                <a:schemeClr val="bg1"/>
              </a:solidFill>
              <a:latin typeface="Yu Gothic" panose="020B0400000000000000" pitchFamily="50" charset="-128"/>
              <a:ea typeface="Yu Gothic" panose="020B0400000000000000" pitchFamily="50" charset="-128"/>
            </a:endParaRPr>
          </a:p>
          <a:p>
            <a:pPr algn="ctr" eaLnBrk="1" hangingPunct="1"/>
            <a:r>
              <a:rPr lang="en-US" altLang="ja-JP" sz="3600" b="1" dirty="0">
                <a:solidFill>
                  <a:schemeClr val="bg1"/>
                </a:solidFill>
                <a:latin typeface="Yu Gothic" panose="020B0400000000000000" pitchFamily="50" charset="-128"/>
                <a:ea typeface="Yu Gothic" panose="020B0400000000000000" pitchFamily="50" charset="-128"/>
              </a:rPr>
              <a:t>65</a:t>
            </a:r>
            <a:r>
              <a:rPr lang="en-US" altLang="ja-JP" sz="2400" b="1" dirty="0">
                <a:solidFill>
                  <a:schemeClr val="bg1"/>
                </a:solidFill>
                <a:latin typeface="Yu Gothic" panose="020B0400000000000000" pitchFamily="50" charset="-128"/>
                <a:ea typeface="Yu Gothic" panose="020B0400000000000000" pitchFamily="50" charset="-128"/>
              </a:rPr>
              <a:t>%</a:t>
            </a:r>
            <a:br>
              <a:rPr lang="en-US" altLang="ja-JP" sz="1600" b="1" dirty="0">
                <a:solidFill>
                  <a:schemeClr val="bg1"/>
                </a:solidFill>
                <a:latin typeface="Yu Gothic" panose="020B0400000000000000" pitchFamily="50" charset="-128"/>
                <a:ea typeface="Yu Gothic" panose="020B0400000000000000" pitchFamily="50" charset="-128"/>
              </a:rPr>
            </a:br>
            <a:endParaRPr lang="en-US" altLang="ja-JP" sz="500" b="1" dirty="0">
              <a:solidFill>
                <a:schemeClr val="bg1"/>
              </a:solidFill>
              <a:latin typeface="Yu Gothic" panose="020B0400000000000000" pitchFamily="50" charset="-128"/>
              <a:ea typeface="Yu Gothic" panose="020B0400000000000000" pitchFamily="50" charset="-128"/>
            </a:endParaRPr>
          </a:p>
          <a:p>
            <a:pPr algn="ctr" eaLnBrk="1" hangingPunct="1"/>
            <a:r>
              <a:rPr lang="ja-JP" altLang="en-US" sz="1600">
                <a:solidFill>
                  <a:schemeClr val="bg1"/>
                </a:solidFill>
                <a:latin typeface="Yu Gothic" panose="020B0400000000000000" pitchFamily="50" charset="-128"/>
                <a:ea typeface="Yu Gothic" panose="020B0400000000000000" pitchFamily="50" charset="-128"/>
              </a:rPr>
              <a:t>の</a:t>
            </a:r>
            <a:r>
              <a:rPr lang="ja-JP" altLang="en-US" sz="1600" b="1">
                <a:solidFill>
                  <a:schemeClr val="bg1"/>
                </a:solidFill>
                <a:latin typeface="Yu Gothic" panose="020B0400000000000000" pitchFamily="50" charset="-128"/>
                <a:ea typeface="Yu Gothic" panose="020B0400000000000000" pitchFamily="50" charset="-128"/>
              </a:rPr>
              <a:t>ストア内検索ユーザ獲得の</a:t>
            </a:r>
            <a:br>
              <a:rPr lang="en-US" altLang="ja-JP" sz="1600" b="1" dirty="0">
                <a:solidFill>
                  <a:schemeClr val="bg1"/>
                </a:solidFill>
                <a:latin typeface="Yu Gothic" panose="020B0400000000000000" pitchFamily="50" charset="-128"/>
                <a:ea typeface="Yu Gothic" panose="020B0400000000000000" pitchFamily="50" charset="-128"/>
              </a:rPr>
            </a:br>
            <a:r>
              <a:rPr lang="ja-JP" altLang="en-US" sz="1600" b="1">
                <a:solidFill>
                  <a:schemeClr val="bg1"/>
                </a:solidFill>
                <a:latin typeface="Yu Gothic" panose="020B0400000000000000" pitchFamily="50" charset="-128"/>
                <a:ea typeface="Yu Gothic" panose="020B0400000000000000" pitchFamily="50" charset="-128"/>
              </a:rPr>
              <a:t>効率化と最大化</a:t>
            </a:r>
            <a:r>
              <a:rPr lang="ja-JP" altLang="en-US" sz="1600">
                <a:solidFill>
                  <a:schemeClr val="bg1"/>
                </a:solidFill>
                <a:latin typeface="Yu Gothic" panose="020B0400000000000000" pitchFamily="50" charset="-128"/>
                <a:ea typeface="Yu Gothic" panose="020B0400000000000000" pitchFamily="50" charset="-128"/>
              </a:rPr>
              <a:t>を図る</a:t>
            </a:r>
            <a:endParaRPr kumimoji="1" lang="ja-JP" altLang="en-US" sz="1800"/>
          </a:p>
        </p:txBody>
      </p:sp>
      <p:sp>
        <p:nvSpPr>
          <p:cNvPr id="6" name="テキスト ボックス 5">
            <a:extLst>
              <a:ext uri="{FF2B5EF4-FFF2-40B4-BE49-F238E27FC236}">
                <a16:creationId xmlns:a16="http://schemas.microsoft.com/office/drawing/2014/main" id="{03DF7455-33F7-F94F-B13C-128081E051CB}"/>
              </a:ext>
            </a:extLst>
          </p:cNvPr>
          <p:cNvSpPr txBox="1"/>
          <p:nvPr/>
        </p:nvSpPr>
        <p:spPr>
          <a:xfrm>
            <a:off x="637471" y="2375981"/>
            <a:ext cx="3262432" cy="1877437"/>
          </a:xfrm>
          <a:prstGeom prst="rect">
            <a:avLst/>
          </a:prstGeom>
          <a:noFill/>
        </p:spPr>
        <p:txBody>
          <a:bodyPr wrap="none" rtlCol="0">
            <a:spAutoFit/>
          </a:bodyPr>
          <a:lstStyle/>
          <a:p>
            <a:pPr algn="ctr" eaLnBrk="1" hangingPunct="1"/>
            <a:r>
              <a:rPr lang="ja-JP" altLang="en-US" sz="1800" b="1">
                <a:solidFill>
                  <a:schemeClr val="bg1"/>
                </a:solidFill>
                <a:latin typeface="Yu Gothic" panose="020B0400000000000000" pitchFamily="50" charset="-128"/>
                <a:ea typeface="Yu Gothic" panose="020B0400000000000000" pitchFamily="50" charset="-128"/>
              </a:rPr>
              <a:t>日本で多いのは</a:t>
            </a:r>
            <a:br>
              <a:rPr lang="en-US" altLang="ja-JP" sz="1800" b="1" dirty="0">
                <a:solidFill>
                  <a:schemeClr val="bg1"/>
                </a:solidFill>
                <a:latin typeface="Yu Gothic" panose="020B0400000000000000" pitchFamily="50" charset="-128"/>
                <a:ea typeface="Yu Gothic" panose="020B0400000000000000" pitchFamily="50" charset="-128"/>
              </a:rPr>
            </a:br>
            <a:r>
              <a:rPr lang="ja-JP" altLang="en-US" sz="1800" b="1" u="sng">
                <a:solidFill>
                  <a:schemeClr val="bg1"/>
                </a:solidFill>
                <a:latin typeface="Yu Gothic" panose="020B0400000000000000" pitchFamily="50" charset="-128"/>
                <a:ea typeface="Yu Gothic" panose="020B0400000000000000" pitchFamily="50" charset="-128"/>
              </a:rPr>
              <a:t>まずは広告費をかけて</a:t>
            </a:r>
            <a:endParaRPr lang="en-US" altLang="ja-JP" sz="1800" b="1" u="sng" dirty="0">
              <a:solidFill>
                <a:schemeClr val="bg1"/>
              </a:solidFill>
              <a:latin typeface="Yu Gothic" panose="020B0400000000000000" pitchFamily="50" charset="-128"/>
              <a:ea typeface="Yu Gothic" panose="020B0400000000000000" pitchFamily="50" charset="-128"/>
            </a:endParaRPr>
          </a:p>
          <a:p>
            <a:pPr algn="ctr" eaLnBrk="1" hangingPunct="1"/>
            <a:endParaRPr lang="en-US" altLang="ja-JP" sz="600" b="1" dirty="0">
              <a:solidFill>
                <a:schemeClr val="bg1"/>
              </a:solidFill>
              <a:latin typeface="Yu Gothic" panose="020B0400000000000000" pitchFamily="50" charset="-128"/>
              <a:ea typeface="Yu Gothic" panose="020B0400000000000000" pitchFamily="50" charset="-128"/>
            </a:endParaRPr>
          </a:p>
          <a:p>
            <a:pPr algn="ctr" eaLnBrk="1" hangingPunct="1"/>
            <a:r>
              <a:rPr lang="en-US" altLang="ja-JP" sz="3600" b="1" dirty="0">
                <a:solidFill>
                  <a:schemeClr val="bg1"/>
                </a:solidFill>
                <a:latin typeface="Yu Gothic" panose="020B0400000000000000" pitchFamily="50" charset="-128"/>
                <a:ea typeface="Yu Gothic" panose="020B0400000000000000" pitchFamily="50" charset="-128"/>
              </a:rPr>
              <a:t>35</a:t>
            </a:r>
            <a:r>
              <a:rPr lang="en-US" altLang="ja-JP" sz="2800" b="1" dirty="0">
                <a:solidFill>
                  <a:schemeClr val="bg1"/>
                </a:solidFill>
                <a:latin typeface="Yu Gothic" panose="020B0400000000000000" pitchFamily="50" charset="-128"/>
                <a:ea typeface="Yu Gothic" panose="020B0400000000000000" pitchFamily="50" charset="-128"/>
              </a:rPr>
              <a:t>%</a:t>
            </a:r>
            <a:endParaRPr lang="en-US" altLang="ja-JP" sz="3600" b="1" dirty="0">
              <a:solidFill>
                <a:schemeClr val="bg1"/>
              </a:solidFill>
              <a:latin typeface="Yu Gothic" panose="020B0400000000000000" pitchFamily="50" charset="-128"/>
              <a:ea typeface="Yu Gothic" panose="020B0400000000000000" pitchFamily="50" charset="-128"/>
            </a:endParaRPr>
          </a:p>
          <a:p>
            <a:pPr algn="ctr" eaLnBrk="1" hangingPunct="1"/>
            <a:endParaRPr lang="en-US" altLang="ja-JP" sz="600" b="1" dirty="0">
              <a:solidFill>
                <a:schemeClr val="bg1"/>
              </a:solidFill>
              <a:latin typeface="Yu Gothic" panose="020B0400000000000000" pitchFamily="50" charset="-128"/>
              <a:ea typeface="Yu Gothic" panose="020B0400000000000000" pitchFamily="50" charset="-128"/>
            </a:endParaRPr>
          </a:p>
          <a:p>
            <a:pPr algn="ctr" eaLnBrk="1" hangingPunct="1"/>
            <a:r>
              <a:rPr lang="ja-JP" altLang="en-US" sz="1600">
                <a:solidFill>
                  <a:schemeClr val="bg1"/>
                </a:solidFill>
                <a:latin typeface="Yu Gothic" panose="020B0400000000000000" pitchFamily="50" charset="-128"/>
                <a:ea typeface="Yu Gothic" panose="020B0400000000000000" pitchFamily="50" charset="-128"/>
              </a:rPr>
              <a:t>を含めた広告によるユーザ獲得に</a:t>
            </a:r>
            <a:endParaRPr lang="en-US" altLang="ja-JP" sz="1600" dirty="0">
              <a:solidFill>
                <a:schemeClr val="bg1"/>
              </a:solidFill>
              <a:latin typeface="Yu Gothic" panose="020B0400000000000000" pitchFamily="50" charset="-128"/>
              <a:ea typeface="Yu Gothic" panose="020B0400000000000000" pitchFamily="50" charset="-128"/>
            </a:endParaRPr>
          </a:p>
          <a:p>
            <a:pPr algn="ctr" eaLnBrk="1" hangingPunct="1"/>
            <a:r>
              <a:rPr lang="ja-JP" altLang="en-US" sz="1600">
                <a:solidFill>
                  <a:schemeClr val="bg1"/>
                </a:solidFill>
                <a:latin typeface="Yu Gothic" panose="020B0400000000000000" pitchFamily="50" charset="-128"/>
                <a:ea typeface="Yu Gothic" panose="020B0400000000000000" pitchFamily="50" charset="-128"/>
              </a:rPr>
              <a:t>競合他社としのぎを削る</a:t>
            </a:r>
            <a:endParaRPr lang="en-US" altLang="ja-JP" sz="1600" dirty="0">
              <a:solidFill>
                <a:schemeClr val="bg1"/>
              </a:solidFill>
              <a:latin typeface="Yu Gothic" panose="020B0400000000000000" pitchFamily="50" charset="-128"/>
              <a:ea typeface="Yu Gothic" panose="020B0400000000000000" pitchFamily="50" charset="-128"/>
            </a:endParaRPr>
          </a:p>
        </p:txBody>
      </p:sp>
      <p:sp>
        <p:nvSpPr>
          <p:cNvPr id="15" name="フッター プレースホルダー 3">
            <a:extLst>
              <a:ext uri="{FF2B5EF4-FFF2-40B4-BE49-F238E27FC236}">
                <a16:creationId xmlns:a16="http://schemas.microsoft.com/office/drawing/2014/main" id="{1A687441-A8D5-4749-B1DA-EBC7B13D0BF6}"/>
              </a:ext>
            </a:extLst>
          </p:cNvPr>
          <p:cNvSpPr>
            <a:spLocks noGrp="1"/>
          </p:cNvSpPr>
          <p:nvPr>
            <p:ph type="ftr" sz="quarter" idx="3"/>
          </p:nvPr>
        </p:nvSpPr>
        <p:spPr>
          <a:xfrm>
            <a:off x="3059112" y="6575505"/>
            <a:ext cx="3025775" cy="255588"/>
          </a:xfrm>
        </p:spPr>
        <p:txBody>
          <a:bodyPr/>
          <a:lstStyle/>
          <a:p>
            <a:pPr>
              <a:defRPr/>
            </a:pPr>
            <a:r>
              <a:rPr lang="en-US" altLang="ja-JP" dirty="0"/>
              <a:t>Copyright (C) 2021 G-KIT.inc</a:t>
            </a:r>
          </a:p>
        </p:txBody>
      </p:sp>
    </p:spTree>
    <p:extLst>
      <p:ext uri="{BB962C8B-B14F-4D97-AF65-F5344CB8AC3E}">
        <p14:creationId xmlns:p14="http://schemas.microsoft.com/office/powerpoint/2010/main" val="3419887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D8D0308-C83B-6F41-B75C-EBF43B275969}"/>
              </a:ext>
            </a:extLst>
          </p:cNvPr>
          <p:cNvSpPr>
            <a:spLocks noGrp="1"/>
          </p:cNvSpPr>
          <p:nvPr>
            <p:ph type="sldNum" sz="quarter" idx="4"/>
          </p:nvPr>
        </p:nvSpPr>
        <p:spPr/>
        <p:txBody>
          <a:bodyPr/>
          <a:lstStyle/>
          <a:p>
            <a:pPr>
              <a:defRPr/>
            </a:pPr>
            <a:fld id="{E565C5DB-9520-4D6D-BCE3-C1C7BA075D45}" type="slidenum">
              <a:rPr lang="en-US" altLang="ja-JP" smtClean="0"/>
              <a:pPr>
                <a:defRPr/>
              </a:pPr>
              <a:t>6</a:t>
            </a:fld>
            <a:endParaRPr lang="en-US" altLang="ja-JP" dirty="0"/>
          </a:p>
        </p:txBody>
      </p:sp>
      <p:sp>
        <p:nvSpPr>
          <p:cNvPr id="5" name="タイトル 1">
            <a:extLst>
              <a:ext uri="{FF2B5EF4-FFF2-40B4-BE49-F238E27FC236}">
                <a16:creationId xmlns:a16="http://schemas.microsoft.com/office/drawing/2014/main" id="{D3926E17-9786-714A-91F2-9EAA9E9E82D0}"/>
              </a:ext>
            </a:extLst>
          </p:cNvPr>
          <p:cNvSpPr txBox="1">
            <a:spLocks/>
          </p:cNvSpPr>
          <p:nvPr/>
        </p:nvSpPr>
        <p:spPr>
          <a:xfrm>
            <a:off x="161041" y="83857"/>
            <a:ext cx="7886700" cy="333376"/>
          </a:xfrm>
          <a:prstGeom prst="rect">
            <a:avLst/>
          </a:prstGeom>
        </p:spPr>
        <p:txBody>
          <a:bodyPr anchor="ctr"/>
          <a:lstStyle>
            <a:lvl1pPr algn="l" rtl="0" eaLnBrk="0" fontAlgn="base" hangingPunct="0">
              <a:spcBef>
                <a:spcPct val="0"/>
              </a:spcBef>
              <a:spcAft>
                <a:spcPct val="0"/>
              </a:spcAft>
              <a:defRPr kumimoji="1" sz="2400" b="0" kern="1200">
                <a:solidFill>
                  <a:schemeClr val="bg1"/>
                </a:solidFill>
                <a:latin typeface="Yu Gothic" panose="020B0400000000000000" pitchFamily="50" charset="-128"/>
                <a:ea typeface="Yu Gothic" panose="020B0400000000000000"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en-US" altLang="ja-JP" sz="2000" b="1" dirty="0"/>
              <a:t>ASO/UX</a:t>
            </a:r>
            <a:r>
              <a:rPr lang="ja-JP" altLang="en-US" sz="2000" b="1"/>
              <a:t> </a:t>
            </a:r>
            <a:r>
              <a:rPr lang="en-US" altLang="ja-JP" sz="2000" b="1" dirty="0"/>
              <a:t>KIT</a:t>
            </a:r>
            <a:endParaRPr lang="ja-JP" altLang="en-US" sz="2000"/>
          </a:p>
        </p:txBody>
      </p:sp>
      <p:sp>
        <p:nvSpPr>
          <p:cNvPr id="6" name="テキスト プレースホルダー 14">
            <a:extLst>
              <a:ext uri="{FF2B5EF4-FFF2-40B4-BE49-F238E27FC236}">
                <a16:creationId xmlns:a16="http://schemas.microsoft.com/office/drawing/2014/main" id="{F43F664F-A60D-9747-BFCC-E7C67F7C1A8B}"/>
              </a:ext>
            </a:extLst>
          </p:cNvPr>
          <p:cNvSpPr txBox="1">
            <a:spLocks/>
          </p:cNvSpPr>
          <p:nvPr/>
        </p:nvSpPr>
        <p:spPr bwMode="auto">
          <a:xfrm>
            <a:off x="258637" y="517396"/>
            <a:ext cx="8626726" cy="40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defRPr kumimoji="1" sz="1400" kern="1200">
                <a:solidFill>
                  <a:schemeClr val="bg1"/>
                </a:solidFill>
                <a:latin typeface="Arial" panose="020B0604020202020204" pitchFamily="34" charset="0"/>
                <a:ea typeface="+mn-ea"/>
                <a:cs typeface="+mn-cs"/>
              </a:defRPr>
            </a:lvl1pPr>
            <a:lvl2pPr marL="457200" algn="l" rtl="0" eaLnBrk="0" fontAlgn="base" hangingPunct="0">
              <a:spcBef>
                <a:spcPct val="0"/>
              </a:spcBef>
              <a:spcAft>
                <a:spcPct val="0"/>
              </a:spcAft>
              <a:defRPr kumimoji="1" sz="1200" kern="1200">
                <a:solidFill>
                  <a:schemeClr val="tx1"/>
                </a:solidFill>
                <a:latin typeface="Arial" panose="020B0604020202020204" pitchFamily="34" charset="0"/>
                <a:ea typeface="Meiryo UI" panose="020B0604030504040204" pitchFamily="50" charset="-128"/>
                <a:cs typeface="+mn-cs"/>
              </a:defRPr>
            </a:lvl2pPr>
            <a:lvl3pPr marL="914400" algn="l" rtl="0" eaLnBrk="0" fontAlgn="base" hangingPunct="0">
              <a:spcBef>
                <a:spcPct val="0"/>
              </a:spcBef>
              <a:spcAft>
                <a:spcPct val="0"/>
              </a:spcAft>
              <a:defRPr kumimoji="1" sz="1200" kern="1200">
                <a:solidFill>
                  <a:schemeClr val="tx1"/>
                </a:solidFill>
                <a:latin typeface="Arial" panose="020B0604020202020204" pitchFamily="34" charset="0"/>
                <a:ea typeface="Meiryo UI" panose="020B0604030504040204" pitchFamily="50" charset="-128"/>
                <a:cs typeface="+mn-cs"/>
              </a:defRPr>
            </a:lvl3pPr>
            <a:lvl4pPr marL="1371600" algn="l" rtl="0" eaLnBrk="0" fontAlgn="base" hangingPunct="0">
              <a:spcBef>
                <a:spcPct val="0"/>
              </a:spcBef>
              <a:spcAft>
                <a:spcPct val="0"/>
              </a:spcAft>
              <a:defRPr kumimoji="1" sz="1200" kern="1200">
                <a:solidFill>
                  <a:schemeClr val="tx1"/>
                </a:solidFill>
                <a:latin typeface="Arial" panose="020B0604020202020204" pitchFamily="34" charset="0"/>
                <a:ea typeface="Meiryo UI" panose="020B0604030504040204" pitchFamily="50" charset="-128"/>
                <a:cs typeface="+mn-cs"/>
              </a:defRPr>
            </a:lvl4pPr>
            <a:lvl5pPr marL="1828800" algn="l" rtl="0" eaLnBrk="0" fontAlgn="base" hangingPunct="0">
              <a:spcBef>
                <a:spcPct val="0"/>
              </a:spcBef>
              <a:spcAft>
                <a:spcPct val="0"/>
              </a:spcAft>
              <a:defRPr kumimoji="1" sz="1200" kern="1200">
                <a:solidFill>
                  <a:schemeClr val="tx1"/>
                </a:solidFill>
                <a:latin typeface="Arial" panose="020B0604020202020204" pitchFamily="34" charset="0"/>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Arial" panose="020B0604020202020204" pitchFamily="34" charset="0"/>
                <a:ea typeface="Meiryo UI" panose="020B0604030504040204" pitchFamily="50" charset="-128"/>
                <a:cs typeface="+mn-cs"/>
              </a:defRPr>
            </a:lvl6pPr>
            <a:lvl7pPr marL="2743200" algn="l" defTabSz="914400" rtl="0" eaLnBrk="1" latinLnBrk="0" hangingPunct="1">
              <a:defRPr kumimoji="1" sz="1200" kern="1200">
                <a:solidFill>
                  <a:schemeClr val="tx1"/>
                </a:solidFill>
                <a:latin typeface="Arial" panose="020B0604020202020204" pitchFamily="34" charset="0"/>
                <a:ea typeface="Meiryo UI" panose="020B0604030504040204" pitchFamily="50" charset="-128"/>
                <a:cs typeface="+mn-cs"/>
              </a:defRPr>
            </a:lvl7pPr>
            <a:lvl8pPr marL="3200400" algn="l" defTabSz="914400" rtl="0" eaLnBrk="1" latinLnBrk="0" hangingPunct="1">
              <a:defRPr kumimoji="1" sz="1200" kern="1200">
                <a:solidFill>
                  <a:schemeClr val="tx1"/>
                </a:solidFill>
                <a:latin typeface="Arial" panose="020B0604020202020204" pitchFamily="34" charset="0"/>
                <a:ea typeface="Meiryo UI" panose="020B0604030504040204" pitchFamily="50" charset="-128"/>
                <a:cs typeface="+mn-cs"/>
              </a:defRPr>
            </a:lvl8pPr>
            <a:lvl9pPr marL="3657600" algn="l" defTabSz="914400" rtl="0" eaLnBrk="1" latinLnBrk="0" hangingPunct="1">
              <a:defRPr kumimoji="1" sz="1200" kern="1200">
                <a:solidFill>
                  <a:schemeClr val="tx1"/>
                </a:solidFill>
                <a:latin typeface="Arial" panose="020B0604020202020204" pitchFamily="34" charset="0"/>
                <a:ea typeface="Meiryo UI" panose="020B0604030504040204" pitchFamily="50" charset="-128"/>
                <a:cs typeface="+mn-cs"/>
              </a:defRPr>
            </a:lvl9pPr>
          </a:lstStyle>
          <a:p>
            <a:pPr algn="ctr">
              <a:lnSpc>
                <a:spcPct val="150000"/>
              </a:lnSpc>
            </a:pPr>
            <a:r>
              <a:rPr lang="ja-JP" altLang="en-US" sz="2000" b="1">
                <a:solidFill>
                  <a:schemeClr val="tx1"/>
                </a:solidFill>
                <a:latin typeface="Yu Gothic" panose="020B0400000000000000" pitchFamily="50" charset="-128"/>
                <a:ea typeface="Yu Gothic" panose="020B0400000000000000" pitchFamily="50" charset="-128"/>
              </a:rPr>
              <a:t>オーガニックと広告の継続率比較</a:t>
            </a:r>
            <a:r>
              <a:rPr lang="ja-JP" altLang="en-US" sz="1600" b="1">
                <a:solidFill>
                  <a:schemeClr val="tx1"/>
                </a:solidFill>
                <a:latin typeface="Yu Gothic" panose="020B0400000000000000" pitchFamily="50" charset="-128"/>
                <a:ea typeface="Yu Gothic" panose="020B0400000000000000" pitchFamily="50" charset="-128"/>
              </a:rPr>
              <a:t>　</a:t>
            </a:r>
            <a:r>
              <a:rPr lang="ja-JP" altLang="en-US">
                <a:solidFill>
                  <a:schemeClr val="tx1"/>
                </a:solidFill>
                <a:latin typeface="Yu Gothic" panose="020B0400000000000000" pitchFamily="50" charset="-128"/>
                <a:ea typeface="Yu Gothic" panose="020B0400000000000000" pitchFamily="50" charset="-128"/>
              </a:rPr>
              <a:t>　流入元別の</a:t>
            </a:r>
            <a:r>
              <a:rPr lang="en-US" altLang="ja-JP" dirty="0">
                <a:solidFill>
                  <a:schemeClr val="tx1"/>
                </a:solidFill>
                <a:latin typeface="Yu Gothic" panose="020B0400000000000000" pitchFamily="50" charset="-128"/>
                <a:ea typeface="Yu Gothic" panose="020B0400000000000000" pitchFamily="50" charset="-128"/>
              </a:rPr>
              <a:t>30</a:t>
            </a:r>
            <a:r>
              <a:rPr lang="ja-JP" altLang="en-US">
                <a:solidFill>
                  <a:schemeClr val="tx1"/>
                </a:solidFill>
                <a:latin typeface="Yu Gothic" panose="020B0400000000000000" pitchFamily="50" charset="-128"/>
                <a:ea typeface="Yu Gothic" panose="020B0400000000000000" pitchFamily="50" charset="-128"/>
              </a:rPr>
              <a:t>日間の継続率</a:t>
            </a:r>
            <a:endParaRPr lang="en-US" altLang="ja-JP" sz="2000" dirty="0">
              <a:solidFill>
                <a:schemeClr val="tx1"/>
              </a:solidFill>
              <a:latin typeface="Yu Gothic" panose="020B0400000000000000" pitchFamily="50" charset="-128"/>
              <a:ea typeface="Yu Gothic" panose="020B0400000000000000" pitchFamily="50" charset="-128"/>
            </a:endParaRPr>
          </a:p>
          <a:p>
            <a:pPr algn="ctr">
              <a:lnSpc>
                <a:spcPct val="150000"/>
              </a:lnSpc>
            </a:pPr>
            <a:endParaRPr lang="en-US" altLang="ja-JP" sz="2000" b="1" u="sng" dirty="0">
              <a:solidFill>
                <a:schemeClr val="tx1"/>
              </a:solidFill>
              <a:latin typeface="Yu Gothic" panose="020B0400000000000000" pitchFamily="50" charset="-128"/>
              <a:ea typeface="Yu Gothic" panose="020B0400000000000000" pitchFamily="50" charset="-128"/>
            </a:endParaRPr>
          </a:p>
        </p:txBody>
      </p:sp>
      <p:pic>
        <p:nvPicPr>
          <p:cNvPr id="8" name="図 7">
            <a:extLst>
              <a:ext uri="{FF2B5EF4-FFF2-40B4-BE49-F238E27FC236}">
                <a16:creationId xmlns:a16="http://schemas.microsoft.com/office/drawing/2014/main" id="{76F8D812-487A-5A44-BD71-E8BB1CDAFDBB}"/>
              </a:ext>
            </a:extLst>
          </p:cNvPr>
          <p:cNvPicPr>
            <a:picLocks noChangeAspect="1"/>
          </p:cNvPicPr>
          <p:nvPr/>
        </p:nvPicPr>
        <p:blipFill rotWithShape="1">
          <a:blip r:embed="rId2"/>
          <a:srcRect t="16197"/>
          <a:stretch/>
        </p:blipFill>
        <p:spPr>
          <a:xfrm>
            <a:off x="768036" y="1923129"/>
            <a:ext cx="7603110" cy="3143023"/>
          </a:xfrm>
          <a:prstGeom prst="rect">
            <a:avLst/>
          </a:prstGeom>
        </p:spPr>
      </p:pic>
      <p:sp>
        <p:nvSpPr>
          <p:cNvPr id="9" name="正方形/長方形 8">
            <a:extLst>
              <a:ext uri="{FF2B5EF4-FFF2-40B4-BE49-F238E27FC236}">
                <a16:creationId xmlns:a16="http://schemas.microsoft.com/office/drawing/2014/main" id="{6CA47D32-4F3B-0B41-ABBA-BED8FE9597F5}"/>
              </a:ext>
            </a:extLst>
          </p:cNvPr>
          <p:cNvSpPr/>
          <p:nvPr/>
        </p:nvSpPr>
        <p:spPr>
          <a:xfrm>
            <a:off x="344332" y="4857404"/>
            <a:ext cx="3033132" cy="890756"/>
          </a:xfrm>
          <a:prstGeom prst="rect">
            <a:avLst/>
          </a:prstGeom>
          <a:solidFill>
            <a:srgbClr val="3FA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a:latin typeface="+mn-ea"/>
              </a:rPr>
              <a:t>1</a:t>
            </a:r>
            <a:r>
              <a:rPr kumimoji="1" lang="ja-JP" altLang="en-US" sz="1000">
                <a:latin typeface="+mn-ea"/>
              </a:rPr>
              <a:t>日目、</a:t>
            </a:r>
            <a:r>
              <a:rPr kumimoji="1" lang="en-US" altLang="ja-JP" sz="1000" dirty="0">
                <a:latin typeface="+mn-ea"/>
              </a:rPr>
              <a:t>3</a:t>
            </a:r>
            <a:r>
              <a:rPr kumimoji="1" lang="ja-JP" altLang="en-US" sz="1000">
                <a:latin typeface="+mn-ea"/>
              </a:rPr>
              <a:t>日目、</a:t>
            </a:r>
            <a:r>
              <a:rPr kumimoji="1" lang="en-US" altLang="ja-JP" sz="1000" dirty="0">
                <a:latin typeface="+mn-ea"/>
              </a:rPr>
              <a:t>7</a:t>
            </a:r>
            <a:r>
              <a:rPr kumimoji="1" lang="ja-JP" altLang="en-US" sz="1000">
                <a:latin typeface="+mn-ea"/>
              </a:rPr>
              <a:t>日目の重要なステージにおける有料広告とオーガニックの間は数％差</a:t>
            </a:r>
            <a:endParaRPr kumimoji="1" lang="en-US" altLang="ja-JP" sz="1000" dirty="0">
              <a:latin typeface="+mn-ea"/>
            </a:endParaRPr>
          </a:p>
          <a:p>
            <a:r>
              <a:rPr kumimoji="1" lang="ja-JP" altLang="en-US" sz="1000">
                <a:latin typeface="+mn-ea"/>
              </a:rPr>
              <a:t>→有料広告プロモーションはアプリに対する</a:t>
            </a:r>
            <a:endParaRPr kumimoji="1" lang="en-US" altLang="ja-JP" sz="1000" dirty="0">
              <a:latin typeface="+mn-ea"/>
            </a:endParaRPr>
          </a:p>
          <a:p>
            <a:r>
              <a:rPr kumimoji="1" lang="ja-JP" altLang="en-US" sz="1000">
                <a:latin typeface="+mn-ea"/>
              </a:rPr>
              <a:t>　ユーザーの興味を促す有効な手段である</a:t>
            </a:r>
          </a:p>
        </p:txBody>
      </p:sp>
      <p:sp>
        <p:nvSpPr>
          <p:cNvPr id="10" name="正方形/長方形 9">
            <a:extLst>
              <a:ext uri="{FF2B5EF4-FFF2-40B4-BE49-F238E27FC236}">
                <a16:creationId xmlns:a16="http://schemas.microsoft.com/office/drawing/2014/main" id="{E3ACB3F8-D6E2-3B44-963C-155C2411F3D1}"/>
              </a:ext>
            </a:extLst>
          </p:cNvPr>
          <p:cNvSpPr/>
          <p:nvPr/>
        </p:nvSpPr>
        <p:spPr>
          <a:xfrm>
            <a:off x="6421375" y="4748278"/>
            <a:ext cx="2274598" cy="573646"/>
          </a:xfrm>
          <a:prstGeom prst="rect">
            <a:avLst/>
          </a:prstGeom>
          <a:solidFill>
            <a:srgbClr val="3FA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a:latin typeface="+mn-ea"/>
              </a:rPr>
              <a:t>30</a:t>
            </a:r>
            <a:r>
              <a:rPr kumimoji="1" lang="ja-JP" altLang="en-US" sz="1000">
                <a:latin typeface="+mn-ea"/>
              </a:rPr>
              <a:t>日目の継続率が</a:t>
            </a:r>
            <a:r>
              <a:rPr kumimoji="1" lang="en-US" altLang="ja-JP" sz="1000" dirty="0">
                <a:latin typeface="+mn-ea"/>
              </a:rPr>
              <a:t>14%</a:t>
            </a:r>
            <a:r>
              <a:rPr kumimoji="1" lang="ja-JP" altLang="en-US" sz="1000">
                <a:latin typeface="+mn-ea"/>
              </a:rPr>
              <a:t>に対し、</a:t>
            </a:r>
            <a:endParaRPr kumimoji="1" lang="en-US" altLang="ja-JP" sz="1000" dirty="0">
              <a:latin typeface="+mn-ea"/>
            </a:endParaRPr>
          </a:p>
          <a:p>
            <a:r>
              <a:rPr kumimoji="1" lang="ja-JP" altLang="en-US" sz="1000">
                <a:latin typeface="+mn-ea"/>
              </a:rPr>
              <a:t>有料広告を経由したユーザーは</a:t>
            </a:r>
            <a:r>
              <a:rPr kumimoji="1" lang="en-US" altLang="ja-JP" sz="1000" dirty="0">
                <a:latin typeface="+mn-ea"/>
              </a:rPr>
              <a:t>9</a:t>
            </a:r>
            <a:r>
              <a:rPr kumimoji="1" lang="ja-JP" altLang="en-US" sz="1000">
                <a:latin typeface="+mn-ea"/>
              </a:rPr>
              <a:t>％</a:t>
            </a:r>
          </a:p>
        </p:txBody>
      </p:sp>
      <p:sp>
        <p:nvSpPr>
          <p:cNvPr id="11" name="正方形/長方形 10">
            <a:extLst>
              <a:ext uri="{FF2B5EF4-FFF2-40B4-BE49-F238E27FC236}">
                <a16:creationId xmlns:a16="http://schemas.microsoft.com/office/drawing/2014/main" id="{7E4164B6-021B-B140-A9E7-46DE4777FA4F}"/>
              </a:ext>
            </a:extLst>
          </p:cNvPr>
          <p:cNvSpPr/>
          <p:nvPr/>
        </p:nvSpPr>
        <p:spPr>
          <a:xfrm>
            <a:off x="7787659" y="2766378"/>
            <a:ext cx="290153" cy="1460968"/>
          </a:xfrm>
          <a:prstGeom prst="rect">
            <a:avLst/>
          </a:prstGeom>
          <a:noFill/>
          <a:ln w="22225">
            <a:solidFill>
              <a:srgbClr val="2CAA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94F4A495-2C9E-C349-972D-7EEF8395B282}"/>
              </a:ext>
            </a:extLst>
          </p:cNvPr>
          <p:cNvSpPr txBox="1"/>
          <p:nvPr/>
        </p:nvSpPr>
        <p:spPr>
          <a:xfrm>
            <a:off x="3393708" y="5623518"/>
            <a:ext cx="5750292" cy="738664"/>
          </a:xfrm>
          <a:prstGeom prst="rect">
            <a:avLst/>
          </a:prstGeom>
          <a:noFill/>
        </p:spPr>
        <p:txBody>
          <a:bodyPr wrap="none" rtlCol="0">
            <a:spAutoFit/>
          </a:bodyPr>
          <a:lstStyle/>
          <a:p>
            <a:r>
              <a:rPr kumimoji="1" lang="ja-JP" altLang="en-US" sz="1400">
                <a:latin typeface="+mn-ea"/>
                <a:ea typeface="+mn-ea"/>
              </a:rPr>
              <a:t>ユーザーがアプリを真っ先に思い浮かべられるよう、</a:t>
            </a:r>
            <a:endParaRPr kumimoji="1" lang="en-US" altLang="ja-JP" sz="1400" dirty="0">
              <a:latin typeface="+mn-ea"/>
              <a:ea typeface="+mn-ea"/>
            </a:endParaRPr>
          </a:p>
          <a:p>
            <a:r>
              <a:rPr kumimoji="1" lang="ja-JP" altLang="en-US" sz="1400">
                <a:latin typeface="+mn-ea"/>
                <a:ea typeface="+mn-ea"/>
              </a:rPr>
              <a:t>有料広告流入のユーザーに対して効果的な</a:t>
            </a:r>
            <a:endParaRPr kumimoji="1" lang="en-US" altLang="ja-JP" sz="1400" dirty="0">
              <a:latin typeface="+mn-ea"/>
              <a:ea typeface="+mn-ea"/>
            </a:endParaRPr>
          </a:p>
          <a:p>
            <a:r>
              <a:rPr kumimoji="1" lang="ja-JP" altLang="en-US" sz="1400">
                <a:latin typeface="+mn-ea"/>
                <a:ea typeface="+mn-ea"/>
              </a:rPr>
              <a:t>リエンゲージメントと訴求力の高いメッセージを発信することが重要</a:t>
            </a:r>
          </a:p>
        </p:txBody>
      </p:sp>
      <p:sp>
        <p:nvSpPr>
          <p:cNvPr id="13" name="正方形/長方形 12">
            <a:extLst>
              <a:ext uri="{FF2B5EF4-FFF2-40B4-BE49-F238E27FC236}">
                <a16:creationId xmlns:a16="http://schemas.microsoft.com/office/drawing/2014/main" id="{9A6339A2-061A-594B-B7E3-24ECA0085CED}"/>
              </a:ext>
            </a:extLst>
          </p:cNvPr>
          <p:cNvSpPr/>
          <p:nvPr/>
        </p:nvSpPr>
        <p:spPr>
          <a:xfrm>
            <a:off x="344332" y="1234482"/>
            <a:ext cx="5126323" cy="890756"/>
          </a:xfrm>
          <a:prstGeom prst="rect">
            <a:avLst/>
          </a:prstGeom>
          <a:solidFill>
            <a:srgbClr val="3FA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a:latin typeface="+mn-ea"/>
              </a:rPr>
              <a:t>アプリユーザーは、自分で見つけたアプリ、特に</a:t>
            </a:r>
            <a:r>
              <a:rPr kumimoji="1" lang="ja-JP" altLang="en-US" sz="1000" b="1">
                <a:latin typeface="+mn-ea"/>
              </a:rPr>
              <a:t>オーガニック検索で好みのアプリを発見した場合に高いロイヤリティを示す</a:t>
            </a:r>
            <a:r>
              <a:rPr kumimoji="1" lang="ja-JP" altLang="en-US" sz="1000">
                <a:latin typeface="+mn-ea"/>
              </a:rPr>
              <a:t>。</a:t>
            </a:r>
            <a:endParaRPr kumimoji="1" lang="en-US" altLang="ja-JP" sz="1000" dirty="0">
              <a:latin typeface="+mn-ea"/>
            </a:endParaRPr>
          </a:p>
          <a:p>
            <a:r>
              <a:rPr kumimoji="1" lang="ja-JP" altLang="en-US" sz="1000">
                <a:latin typeface="+mn-ea"/>
              </a:rPr>
              <a:t>ユーザーがアプリやゲームを選択する上で、ソーシャルネットワークやインフルエンサー、有名人の口コミなどが大きな影響を与えると考えられる。</a:t>
            </a:r>
          </a:p>
        </p:txBody>
      </p:sp>
      <p:sp>
        <p:nvSpPr>
          <p:cNvPr id="14" name="フッター プレースホルダー 3">
            <a:extLst>
              <a:ext uri="{FF2B5EF4-FFF2-40B4-BE49-F238E27FC236}">
                <a16:creationId xmlns:a16="http://schemas.microsoft.com/office/drawing/2014/main" id="{E75154EA-FDFE-E241-B7F4-0021ABD17E64}"/>
              </a:ext>
            </a:extLst>
          </p:cNvPr>
          <p:cNvSpPr>
            <a:spLocks noGrp="1"/>
          </p:cNvSpPr>
          <p:nvPr>
            <p:ph type="ftr" sz="quarter" idx="3"/>
          </p:nvPr>
        </p:nvSpPr>
        <p:spPr>
          <a:xfrm>
            <a:off x="3059112" y="6575505"/>
            <a:ext cx="3025775" cy="255588"/>
          </a:xfrm>
        </p:spPr>
        <p:txBody>
          <a:bodyPr/>
          <a:lstStyle/>
          <a:p>
            <a:pPr>
              <a:defRPr/>
            </a:pPr>
            <a:r>
              <a:rPr lang="en-US" altLang="ja-JP" dirty="0"/>
              <a:t>Copyright (C) 2021 G-KIT.inc</a:t>
            </a:r>
          </a:p>
        </p:txBody>
      </p:sp>
    </p:spTree>
    <p:extLst>
      <p:ext uri="{BB962C8B-B14F-4D97-AF65-F5344CB8AC3E}">
        <p14:creationId xmlns:p14="http://schemas.microsoft.com/office/powerpoint/2010/main" val="101660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699FECC5-5B7B-AD4E-AD79-5A1B88AA495C}"/>
              </a:ext>
            </a:extLst>
          </p:cNvPr>
          <p:cNvSpPr>
            <a:spLocks noGrp="1"/>
          </p:cNvSpPr>
          <p:nvPr>
            <p:ph type="sldNum" sz="quarter" idx="4"/>
          </p:nvPr>
        </p:nvSpPr>
        <p:spPr/>
        <p:txBody>
          <a:bodyPr/>
          <a:lstStyle/>
          <a:p>
            <a:pPr>
              <a:defRPr/>
            </a:pPr>
            <a:fld id="{E565C5DB-9520-4D6D-BCE3-C1C7BA075D45}" type="slidenum">
              <a:rPr lang="en-US" altLang="ja-JP" smtClean="0"/>
              <a:pPr>
                <a:defRPr/>
              </a:pPr>
              <a:t>7</a:t>
            </a:fld>
            <a:endParaRPr lang="en-US" altLang="ja-JP" dirty="0"/>
          </a:p>
        </p:txBody>
      </p:sp>
      <p:sp>
        <p:nvSpPr>
          <p:cNvPr id="5" name="タイトル 1">
            <a:extLst>
              <a:ext uri="{FF2B5EF4-FFF2-40B4-BE49-F238E27FC236}">
                <a16:creationId xmlns:a16="http://schemas.microsoft.com/office/drawing/2014/main" id="{A1DD4D22-40FB-AC46-991F-79EEF55DEE6E}"/>
              </a:ext>
            </a:extLst>
          </p:cNvPr>
          <p:cNvSpPr txBox="1">
            <a:spLocks/>
          </p:cNvSpPr>
          <p:nvPr/>
        </p:nvSpPr>
        <p:spPr>
          <a:xfrm>
            <a:off x="161041" y="74407"/>
            <a:ext cx="7886700" cy="333376"/>
          </a:xfrm>
          <a:prstGeom prst="rect">
            <a:avLst/>
          </a:prstGeom>
        </p:spPr>
        <p:txBody>
          <a:bodyPr anchor="ctr"/>
          <a:lstStyle>
            <a:lvl1pPr algn="l" rtl="0" eaLnBrk="0" fontAlgn="base" hangingPunct="0">
              <a:spcBef>
                <a:spcPct val="0"/>
              </a:spcBef>
              <a:spcAft>
                <a:spcPct val="0"/>
              </a:spcAft>
              <a:defRPr kumimoji="1" sz="2400" b="0" kern="1200">
                <a:solidFill>
                  <a:schemeClr val="bg1"/>
                </a:solidFill>
                <a:latin typeface="Yu Gothic" panose="020B0400000000000000" pitchFamily="50" charset="-128"/>
                <a:ea typeface="Yu Gothic" panose="020B0400000000000000"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en-US" altLang="ja-JP" sz="2000" b="1" dirty="0"/>
              <a:t>ASO/UX</a:t>
            </a:r>
            <a:r>
              <a:rPr lang="ja-JP" altLang="en-US" sz="2000" b="1"/>
              <a:t> </a:t>
            </a:r>
            <a:r>
              <a:rPr lang="en-US" altLang="ja-JP" sz="2000" b="1" dirty="0"/>
              <a:t>KIT</a:t>
            </a:r>
            <a:endParaRPr lang="ja-JP" altLang="en-US" sz="2000"/>
          </a:p>
        </p:txBody>
      </p:sp>
      <p:sp>
        <p:nvSpPr>
          <p:cNvPr id="6" name="テキスト プレースホルダー 14">
            <a:extLst>
              <a:ext uri="{FF2B5EF4-FFF2-40B4-BE49-F238E27FC236}">
                <a16:creationId xmlns:a16="http://schemas.microsoft.com/office/drawing/2014/main" id="{6A4A5991-05D8-F145-9030-6CE78828D491}"/>
              </a:ext>
            </a:extLst>
          </p:cNvPr>
          <p:cNvSpPr txBox="1">
            <a:spLocks/>
          </p:cNvSpPr>
          <p:nvPr/>
        </p:nvSpPr>
        <p:spPr bwMode="auto">
          <a:xfrm>
            <a:off x="258635" y="857285"/>
            <a:ext cx="8626726" cy="560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defRPr kumimoji="1" sz="1400" kern="1200">
                <a:solidFill>
                  <a:schemeClr val="bg1"/>
                </a:solidFill>
                <a:latin typeface="Arial" panose="020B0604020202020204" pitchFamily="34" charset="0"/>
                <a:ea typeface="+mn-ea"/>
                <a:cs typeface="+mn-cs"/>
              </a:defRPr>
            </a:lvl1pPr>
            <a:lvl2pPr marL="457200" algn="l" rtl="0" eaLnBrk="0" fontAlgn="base" hangingPunct="0">
              <a:spcBef>
                <a:spcPct val="0"/>
              </a:spcBef>
              <a:spcAft>
                <a:spcPct val="0"/>
              </a:spcAft>
              <a:defRPr kumimoji="1" sz="1200" kern="1200">
                <a:solidFill>
                  <a:schemeClr val="tx1"/>
                </a:solidFill>
                <a:latin typeface="Arial" panose="020B0604020202020204" pitchFamily="34" charset="0"/>
                <a:ea typeface="Meiryo UI" panose="020B0604030504040204" pitchFamily="50" charset="-128"/>
                <a:cs typeface="+mn-cs"/>
              </a:defRPr>
            </a:lvl2pPr>
            <a:lvl3pPr marL="914400" algn="l" rtl="0" eaLnBrk="0" fontAlgn="base" hangingPunct="0">
              <a:spcBef>
                <a:spcPct val="0"/>
              </a:spcBef>
              <a:spcAft>
                <a:spcPct val="0"/>
              </a:spcAft>
              <a:defRPr kumimoji="1" sz="1200" kern="1200">
                <a:solidFill>
                  <a:schemeClr val="tx1"/>
                </a:solidFill>
                <a:latin typeface="Arial" panose="020B0604020202020204" pitchFamily="34" charset="0"/>
                <a:ea typeface="Meiryo UI" panose="020B0604030504040204" pitchFamily="50" charset="-128"/>
                <a:cs typeface="+mn-cs"/>
              </a:defRPr>
            </a:lvl3pPr>
            <a:lvl4pPr marL="1371600" algn="l" rtl="0" eaLnBrk="0" fontAlgn="base" hangingPunct="0">
              <a:spcBef>
                <a:spcPct val="0"/>
              </a:spcBef>
              <a:spcAft>
                <a:spcPct val="0"/>
              </a:spcAft>
              <a:defRPr kumimoji="1" sz="1200" kern="1200">
                <a:solidFill>
                  <a:schemeClr val="tx1"/>
                </a:solidFill>
                <a:latin typeface="Arial" panose="020B0604020202020204" pitchFamily="34" charset="0"/>
                <a:ea typeface="Meiryo UI" panose="020B0604030504040204" pitchFamily="50" charset="-128"/>
                <a:cs typeface="+mn-cs"/>
              </a:defRPr>
            </a:lvl4pPr>
            <a:lvl5pPr marL="1828800" algn="l" rtl="0" eaLnBrk="0" fontAlgn="base" hangingPunct="0">
              <a:spcBef>
                <a:spcPct val="0"/>
              </a:spcBef>
              <a:spcAft>
                <a:spcPct val="0"/>
              </a:spcAft>
              <a:defRPr kumimoji="1" sz="1200" kern="1200">
                <a:solidFill>
                  <a:schemeClr val="tx1"/>
                </a:solidFill>
                <a:latin typeface="Arial" panose="020B0604020202020204" pitchFamily="34" charset="0"/>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Arial" panose="020B0604020202020204" pitchFamily="34" charset="0"/>
                <a:ea typeface="Meiryo UI" panose="020B0604030504040204" pitchFamily="50" charset="-128"/>
                <a:cs typeface="+mn-cs"/>
              </a:defRPr>
            </a:lvl6pPr>
            <a:lvl7pPr marL="2743200" algn="l" defTabSz="914400" rtl="0" eaLnBrk="1" latinLnBrk="0" hangingPunct="1">
              <a:defRPr kumimoji="1" sz="1200" kern="1200">
                <a:solidFill>
                  <a:schemeClr val="tx1"/>
                </a:solidFill>
                <a:latin typeface="Arial" panose="020B0604020202020204" pitchFamily="34" charset="0"/>
                <a:ea typeface="Meiryo UI" panose="020B0604030504040204" pitchFamily="50" charset="-128"/>
                <a:cs typeface="+mn-cs"/>
              </a:defRPr>
            </a:lvl7pPr>
            <a:lvl8pPr marL="3200400" algn="l" defTabSz="914400" rtl="0" eaLnBrk="1" latinLnBrk="0" hangingPunct="1">
              <a:defRPr kumimoji="1" sz="1200" kern="1200">
                <a:solidFill>
                  <a:schemeClr val="tx1"/>
                </a:solidFill>
                <a:latin typeface="Arial" panose="020B0604020202020204" pitchFamily="34" charset="0"/>
                <a:ea typeface="Meiryo UI" panose="020B0604030504040204" pitchFamily="50" charset="-128"/>
                <a:cs typeface="+mn-cs"/>
              </a:defRPr>
            </a:lvl8pPr>
            <a:lvl9pPr marL="3657600" algn="l" defTabSz="914400" rtl="0" eaLnBrk="1" latinLnBrk="0" hangingPunct="1">
              <a:defRPr kumimoji="1" sz="1200" kern="1200">
                <a:solidFill>
                  <a:schemeClr val="tx1"/>
                </a:solidFill>
                <a:latin typeface="Arial" panose="020B0604020202020204" pitchFamily="34" charset="0"/>
                <a:ea typeface="Meiryo UI" panose="020B0604030504040204" pitchFamily="50" charset="-128"/>
                <a:cs typeface="+mn-cs"/>
              </a:defRPr>
            </a:lvl9pPr>
          </a:lstStyle>
          <a:p>
            <a:pPr algn="ctr">
              <a:lnSpc>
                <a:spcPct val="150000"/>
              </a:lnSpc>
            </a:pPr>
            <a:r>
              <a:rPr lang="ja-JP" altLang="en-US" sz="2000" b="1">
                <a:solidFill>
                  <a:schemeClr val="tx1"/>
                </a:solidFill>
                <a:latin typeface="Yu Gothic" panose="020B0400000000000000" pitchFamily="50" charset="-128"/>
                <a:ea typeface="Yu Gothic" panose="020B0400000000000000" pitchFamily="50" charset="-128"/>
              </a:rPr>
              <a:t>独自システムによる検索対策キーワード最適化</a:t>
            </a:r>
            <a:endParaRPr lang="en-US" altLang="ja-JP" sz="2000" b="1" dirty="0">
              <a:solidFill>
                <a:schemeClr val="tx1"/>
              </a:solidFill>
              <a:latin typeface="Yu Gothic" panose="020B0400000000000000" pitchFamily="50" charset="-128"/>
              <a:ea typeface="Yu Gothic" panose="020B0400000000000000" pitchFamily="50" charset="-128"/>
            </a:endParaRPr>
          </a:p>
          <a:p>
            <a:pPr algn="ctr">
              <a:lnSpc>
                <a:spcPct val="150000"/>
              </a:lnSpc>
            </a:pPr>
            <a:r>
              <a:rPr lang="en-US" altLang="ja-JP" sz="1600" dirty="0">
                <a:solidFill>
                  <a:schemeClr val="tx1"/>
                </a:solidFill>
                <a:latin typeface="Yu Gothic" panose="020B0400000000000000" pitchFamily="50" charset="-128"/>
                <a:ea typeface="Yu Gothic" panose="020B0400000000000000" pitchFamily="50" charset="-128"/>
              </a:rPr>
              <a:t>1</a:t>
            </a:r>
            <a:r>
              <a:rPr lang="ja-JP" altLang="en-US" sz="1600">
                <a:solidFill>
                  <a:schemeClr val="tx1"/>
                </a:solidFill>
                <a:latin typeface="Yu Gothic" panose="020B0400000000000000" pitchFamily="50" charset="-128"/>
                <a:ea typeface="Yu Gothic" panose="020B0400000000000000" pitchFamily="50" charset="-128"/>
              </a:rPr>
              <a:t>．ヒアリングをもとに</a:t>
            </a:r>
            <a:r>
              <a:rPr lang="ja-JP" altLang="en-US" sz="1600" b="1">
                <a:solidFill>
                  <a:srgbClr val="56BBB0"/>
                </a:solidFill>
                <a:latin typeface="Yu Gothic" panose="020B0400000000000000" pitchFamily="50" charset="-128"/>
                <a:ea typeface="Yu Gothic" panose="020B0400000000000000" pitchFamily="50" charset="-128"/>
              </a:rPr>
              <a:t>対象アプリと親和性の高いキーワードを選定</a:t>
            </a:r>
          </a:p>
          <a:p>
            <a:pPr algn="ctr">
              <a:lnSpc>
                <a:spcPct val="150000"/>
              </a:lnSpc>
            </a:pPr>
            <a:r>
              <a:rPr lang="en-US" altLang="ja-JP" sz="1600" dirty="0">
                <a:solidFill>
                  <a:schemeClr val="tx1"/>
                </a:solidFill>
                <a:latin typeface="Yu Gothic" panose="020B0400000000000000" pitchFamily="50" charset="-128"/>
                <a:ea typeface="Yu Gothic" panose="020B0400000000000000" pitchFamily="50" charset="-128"/>
              </a:rPr>
              <a:t>2</a:t>
            </a:r>
            <a:r>
              <a:rPr lang="ja-JP" altLang="en-US" sz="1600">
                <a:solidFill>
                  <a:schemeClr val="tx1"/>
                </a:solidFill>
                <a:latin typeface="Yu Gothic" panose="020B0400000000000000" pitchFamily="50" charset="-128"/>
                <a:ea typeface="Yu Gothic" panose="020B0400000000000000" pitchFamily="50" charset="-128"/>
              </a:rPr>
              <a:t>．選定キーワードをもとに</a:t>
            </a:r>
            <a:r>
              <a:rPr lang="ja-JP" altLang="en-US" sz="1600" b="1">
                <a:solidFill>
                  <a:srgbClr val="56BBB0"/>
                </a:solidFill>
                <a:latin typeface="Yu Gothic" panose="020B0400000000000000" pitchFamily="50" charset="-128"/>
                <a:ea typeface="Yu Gothic" panose="020B0400000000000000" pitchFamily="50" charset="-128"/>
              </a:rPr>
              <a:t>独自システムで抽出したテキストを構成</a:t>
            </a:r>
            <a:endParaRPr lang="en-US" altLang="ja-JP" sz="1600" b="1" dirty="0">
              <a:solidFill>
                <a:srgbClr val="56BBB0"/>
              </a:solidFill>
              <a:latin typeface="Yu Gothic" panose="020B0400000000000000" pitchFamily="50" charset="-128"/>
              <a:ea typeface="Yu Gothic" panose="020B0400000000000000" pitchFamily="50" charset="-128"/>
            </a:endParaRPr>
          </a:p>
          <a:p>
            <a:pPr algn="ctr">
              <a:lnSpc>
                <a:spcPct val="150000"/>
              </a:lnSpc>
            </a:pPr>
            <a:endParaRPr lang="en-US" altLang="ja-JP" sz="2000" dirty="0">
              <a:solidFill>
                <a:schemeClr val="tx1"/>
              </a:solidFill>
              <a:latin typeface="Yu Gothic" panose="020B0400000000000000" pitchFamily="50" charset="-128"/>
              <a:ea typeface="Yu Gothic" panose="020B0400000000000000" pitchFamily="50" charset="-128"/>
            </a:endParaRPr>
          </a:p>
          <a:p>
            <a:pPr algn="ctr">
              <a:lnSpc>
                <a:spcPct val="150000"/>
              </a:lnSpc>
            </a:pPr>
            <a:endParaRPr lang="en-US" altLang="ja-JP" sz="2000" dirty="0">
              <a:solidFill>
                <a:schemeClr val="tx1"/>
              </a:solidFill>
              <a:latin typeface="Yu Gothic" panose="020B0400000000000000" pitchFamily="50" charset="-128"/>
              <a:ea typeface="Yu Gothic" panose="020B0400000000000000" pitchFamily="50" charset="-128"/>
            </a:endParaRPr>
          </a:p>
          <a:p>
            <a:pPr algn="ctr">
              <a:lnSpc>
                <a:spcPct val="150000"/>
              </a:lnSpc>
            </a:pPr>
            <a:endParaRPr lang="en-US" altLang="ja-JP" sz="2000" dirty="0">
              <a:solidFill>
                <a:schemeClr val="tx1"/>
              </a:solidFill>
              <a:latin typeface="Yu Gothic" panose="020B0400000000000000" pitchFamily="50" charset="-128"/>
              <a:ea typeface="Yu Gothic" panose="020B0400000000000000" pitchFamily="50" charset="-128"/>
            </a:endParaRPr>
          </a:p>
          <a:p>
            <a:pPr algn="ctr">
              <a:lnSpc>
                <a:spcPct val="150000"/>
              </a:lnSpc>
            </a:pPr>
            <a:endParaRPr lang="en-US" altLang="ja-JP" sz="2000" dirty="0">
              <a:solidFill>
                <a:schemeClr val="tx1"/>
              </a:solidFill>
              <a:latin typeface="Yu Gothic" panose="020B0400000000000000" pitchFamily="50" charset="-128"/>
              <a:ea typeface="Yu Gothic" panose="020B0400000000000000" pitchFamily="50" charset="-128"/>
            </a:endParaRPr>
          </a:p>
          <a:p>
            <a:pPr algn="ctr">
              <a:lnSpc>
                <a:spcPct val="150000"/>
              </a:lnSpc>
            </a:pPr>
            <a:endParaRPr lang="en-US" altLang="ja-JP" sz="2000" dirty="0">
              <a:solidFill>
                <a:schemeClr val="tx1"/>
              </a:solidFill>
              <a:latin typeface="Yu Gothic" panose="020B0400000000000000" pitchFamily="50" charset="-128"/>
              <a:ea typeface="Yu Gothic" panose="020B0400000000000000" pitchFamily="50" charset="-128"/>
            </a:endParaRPr>
          </a:p>
          <a:p>
            <a:pPr algn="ctr">
              <a:lnSpc>
                <a:spcPct val="150000"/>
              </a:lnSpc>
            </a:pPr>
            <a:endParaRPr lang="en-US" altLang="ja-JP" sz="2000" dirty="0">
              <a:solidFill>
                <a:schemeClr val="tx1"/>
              </a:solidFill>
              <a:latin typeface="Yu Gothic" panose="020B0400000000000000" pitchFamily="50" charset="-128"/>
              <a:ea typeface="Yu Gothic" panose="020B0400000000000000" pitchFamily="50" charset="-128"/>
            </a:endParaRPr>
          </a:p>
          <a:p>
            <a:pPr algn="ctr">
              <a:lnSpc>
                <a:spcPct val="150000"/>
              </a:lnSpc>
            </a:pPr>
            <a:endParaRPr lang="en-US" altLang="ja-JP" dirty="0">
              <a:solidFill>
                <a:schemeClr val="tx1"/>
              </a:solidFill>
              <a:latin typeface="Yu Gothic" panose="020B0400000000000000" pitchFamily="50" charset="-128"/>
              <a:ea typeface="Yu Gothic" panose="020B0400000000000000" pitchFamily="50" charset="-128"/>
            </a:endParaRPr>
          </a:p>
          <a:p>
            <a:pPr algn="ctr">
              <a:lnSpc>
                <a:spcPct val="150000"/>
              </a:lnSpc>
            </a:pPr>
            <a:endParaRPr lang="en-US" altLang="ja-JP" dirty="0">
              <a:solidFill>
                <a:schemeClr val="tx1"/>
              </a:solidFill>
              <a:latin typeface="Yu Gothic" panose="020B0400000000000000" pitchFamily="50" charset="-128"/>
              <a:ea typeface="Yu Gothic" panose="020B0400000000000000" pitchFamily="50" charset="-128"/>
            </a:endParaRPr>
          </a:p>
          <a:p>
            <a:pPr algn="ctr">
              <a:lnSpc>
                <a:spcPct val="150000"/>
              </a:lnSpc>
            </a:pPr>
            <a:r>
              <a:rPr lang="ja-JP" altLang="en-US">
                <a:solidFill>
                  <a:schemeClr val="tx1"/>
                </a:solidFill>
                <a:latin typeface="Yu Gothic" panose="020B0400000000000000" pitchFamily="50" charset="-128"/>
                <a:ea typeface="Yu Gothic" panose="020B0400000000000000" pitchFamily="50" charset="-128"/>
              </a:rPr>
              <a:t>上記をもとに検索インストールにつながりやすい組み合わせを考慮し</a:t>
            </a:r>
            <a:br>
              <a:rPr lang="en-US" altLang="ja-JP" dirty="0">
                <a:solidFill>
                  <a:schemeClr val="tx1"/>
                </a:solidFill>
                <a:latin typeface="Yu Gothic" panose="020B0400000000000000" pitchFamily="50" charset="-128"/>
                <a:ea typeface="Yu Gothic" panose="020B0400000000000000" pitchFamily="50" charset="-128"/>
              </a:rPr>
            </a:br>
            <a:r>
              <a:rPr lang="ja-JP" altLang="en-US">
                <a:solidFill>
                  <a:schemeClr val="tx1"/>
                </a:solidFill>
                <a:latin typeface="Yu Gothic" panose="020B0400000000000000" pitchFamily="50" charset="-128"/>
                <a:ea typeface="Yu Gothic" panose="020B0400000000000000" pitchFamily="50" charset="-128"/>
              </a:rPr>
              <a:t>各ストアに反映させるべきテキスト内容を最適化します</a:t>
            </a:r>
          </a:p>
        </p:txBody>
      </p:sp>
      <p:pic>
        <p:nvPicPr>
          <p:cNvPr id="7" name="図 6">
            <a:extLst>
              <a:ext uri="{FF2B5EF4-FFF2-40B4-BE49-F238E27FC236}">
                <a16:creationId xmlns:a16="http://schemas.microsoft.com/office/drawing/2014/main" id="{53BAEB1E-3E09-8941-870F-7C3FE0815C0F}"/>
              </a:ext>
            </a:extLst>
          </p:cNvPr>
          <p:cNvPicPr>
            <a:picLocks noChangeAspect="1"/>
          </p:cNvPicPr>
          <p:nvPr/>
        </p:nvPicPr>
        <p:blipFill>
          <a:blip r:embed="rId2"/>
          <a:stretch>
            <a:fillRect/>
          </a:stretch>
        </p:blipFill>
        <p:spPr>
          <a:xfrm>
            <a:off x="112111" y="2654545"/>
            <a:ext cx="4386342" cy="2684350"/>
          </a:xfrm>
          <a:prstGeom prst="rect">
            <a:avLst/>
          </a:prstGeom>
          <a:ln>
            <a:noFill/>
          </a:ln>
        </p:spPr>
      </p:pic>
      <p:pic>
        <p:nvPicPr>
          <p:cNvPr id="8" name="図 7">
            <a:extLst>
              <a:ext uri="{FF2B5EF4-FFF2-40B4-BE49-F238E27FC236}">
                <a16:creationId xmlns:a16="http://schemas.microsoft.com/office/drawing/2014/main" id="{C5089280-05E1-2445-A2F6-4719CCDA5CD4}"/>
              </a:ext>
            </a:extLst>
          </p:cNvPr>
          <p:cNvPicPr>
            <a:picLocks noChangeAspect="1"/>
          </p:cNvPicPr>
          <p:nvPr/>
        </p:nvPicPr>
        <p:blipFill>
          <a:blip r:embed="rId3"/>
          <a:stretch>
            <a:fillRect/>
          </a:stretch>
        </p:blipFill>
        <p:spPr>
          <a:xfrm>
            <a:off x="4571999" y="2654545"/>
            <a:ext cx="4459891" cy="2270915"/>
          </a:xfrm>
          <a:prstGeom prst="rect">
            <a:avLst/>
          </a:prstGeom>
          <a:ln>
            <a:noFill/>
          </a:ln>
        </p:spPr>
      </p:pic>
      <p:sp>
        <p:nvSpPr>
          <p:cNvPr id="9" name="テキスト ボックス 8">
            <a:extLst>
              <a:ext uri="{FF2B5EF4-FFF2-40B4-BE49-F238E27FC236}">
                <a16:creationId xmlns:a16="http://schemas.microsoft.com/office/drawing/2014/main" id="{B42DB598-F9D4-2D4E-89FF-54E237A21343}"/>
              </a:ext>
            </a:extLst>
          </p:cNvPr>
          <p:cNvSpPr txBox="1"/>
          <p:nvPr/>
        </p:nvSpPr>
        <p:spPr>
          <a:xfrm>
            <a:off x="844394" y="2205575"/>
            <a:ext cx="3654060" cy="338554"/>
          </a:xfrm>
          <a:prstGeom prst="rect">
            <a:avLst/>
          </a:prstGeom>
          <a:noFill/>
        </p:spPr>
        <p:txBody>
          <a:bodyPr wrap="square" rtlCol="0">
            <a:spAutoFit/>
          </a:bodyPr>
          <a:lstStyle/>
          <a:p>
            <a:pPr algn="ctr"/>
            <a:r>
              <a:rPr lang="en-US" altLang="ja-JP" sz="1600" u="sng" dirty="0">
                <a:solidFill>
                  <a:schemeClr val="tx1">
                    <a:lumMod val="50000"/>
                    <a:lumOff val="50000"/>
                  </a:schemeClr>
                </a:solidFill>
                <a:latin typeface="Yu Gothic" panose="020B0400000000000000" pitchFamily="50" charset="-128"/>
                <a:ea typeface="Yu Gothic" panose="020B0400000000000000" pitchFamily="50" charset="-128"/>
                <a:cs typeface="メイリオ" panose="020B0604030504040204" pitchFamily="50" charset="-128"/>
              </a:rPr>
              <a:t>App Store Connect</a:t>
            </a:r>
          </a:p>
        </p:txBody>
      </p:sp>
      <p:sp>
        <p:nvSpPr>
          <p:cNvPr id="10" name="テキスト ボックス 9">
            <a:extLst>
              <a:ext uri="{FF2B5EF4-FFF2-40B4-BE49-F238E27FC236}">
                <a16:creationId xmlns:a16="http://schemas.microsoft.com/office/drawing/2014/main" id="{D0611B8C-47B5-5141-8E19-BA48E2D30AC7}"/>
              </a:ext>
            </a:extLst>
          </p:cNvPr>
          <p:cNvSpPr txBox="1"/>
          <p:nvPr/>
        </p:nvSpPr>
        <p:spPr>
          <a:xfrm>
            <a:off x="4645548" y="2201506"/>
            <a:ext cx="3654058" cy="338554"/>
          </a:xfrm>
          <a:prstGeom prst="rect">
            <a:avLst/>
          </a:prstGeom>
          <a:noFill/>
        </p:spPr>
        <p:txBody>
          <a:bodyPr wrap="square" rtlCol="0">
            <a:spAutoFit/>
          </a:bodyPr>
          <a:lstStyle/>
          <a:p>
            <a:pPr algn="ctr"/>
            <a:r>
              <a:rPr lang="en-US" altLang="ja-JP" sz="1600" u="sng" dirty="0">
                <a:solidFill>
                  <a:schemeClr val="tx1">
                    <a:lumMod val="50000"/>
                    <a:lumOff val="50000"/>
                  </a:schemeClr>
                </a:solidFill>
                <a:latin typeface="Yu Gothic" panose="020B0400000000000000" pitchFamily="50" charset="-128"/>
                <a:ea typeface="Yu Gothic" panose="020B0400000000000000" pitchFamily="50" charset="-128"/>
                <a:cs typeface="メイリオ" panose="020B0604030504040204" pitchFamily="50" charset="-128"/>
              </a:rPr>
              <a:t>Google Play</a:t>
            </a:r>
            <a:r>
              <a:rPr lang="ja-JP" altLang="en-US" sz="1600" u="sng">
                <a:solidFill>
                  <a:schemeClr val="tx1">
                    <a:lumMod val="50000"/>
                    <a:lumOff val="50000"/>
                  </a:schemeClr>
                </a:solidFill>
                <a:latin typeface="Yu Gothic" panose="020B0400000000000000" pitchFamily="50" charset="-128"/>
                <a:ea typeface="Yu Gothic" panose="020B0400000000000000" pitchFamily="50" charset="-128"/>
                <a:cs typeface="メイリオ" panose="020B0604030504040204" pitchFamily="50" charset="-128"/>
              </a:rPr>
              <a:t> </a:t>
            </a:r>
            <a:r>
              <a:rPr lang="en-US" altLang="ja-JP" sz="1600" u="sng" dirty="0">
                <a:solidFill>
                  <a:schemeClr val="tx1">
                    <a:lumMod val="50000"/>
                    <a:lumOff val="50000"/>
                  </a:schemeClr>
                </a:solidFill>
                <a:latin typeface="Yu Gothic" panose="020B0400000000000000" pitchFamily="50" charset="-128"/>
                <a:ea typeface="Yu Gothic" panose="020B0400000000000000" pitchFamily="50" charset="-128"/>
                <a:cs typeface="メイリオ" panose="020B0604030504040204" pitchFamily="50" charset="-128"/>
              </a:rPr>
              <a:t>Console</a:t>
            </a:r>
          </a:p>
        </p:txBody>
      </p:sp>
      <p:sp>
        <p:nvSpPr>
          <p:cNvPr id="11" name="フッター プレースホルダー 3">
            <a:extLst>
              <a:ext uri="{FF2B5EF4-FFF2-40B4-BE49-F238E27FC236}">
                <a16:creationId xmlns:a16="http://schemas.microsoft.com/office/drawing/2014/main" id="{226DEC8F-73CB-1949-B4B2-3A76A04149B7}"/>
              </a:ext>
            </a:extLst>
          </p:cNvPr>
          <p:cNvSpPr>
            <a:spLocks noGrp="1"/>
          </p:cNvSpPr>
          <p:nvPr>
            <p:ph type="ftr" sz="quarter" idx="3"/>
          </p:nvPr>
        </p:nvSpPr>
        <p:spPr>
          <a:xfrm>
            <a:off x="3059112" y="6575505"/>
            <a:ext cx="3025775" cy="255588"/>
          </a:xfrm>
        </p:spPr>
        <p:txBody>
          <a:bodyPr/>
          <a:lstStyle/>
          <a:p>
            <a:pPr>
              <a:defRPr/>
            </a:pPr>
            <a:r>
              <a:rPr lang="en-US" altLang="ja-JP" dirty="0"/>
              <a:t>Copyright (C) 2021 G-KIT.inc</a:t>
            </a:r>
          </a:p>
        </p:txBody>
      </p:sp>
    </p:spTree>
    <p:extLst>
      <p:ext uri="{BB962C8B-B14F-4D97-AF65-F5344CB8AC3E}">
        <p14:creationId xmlns:p14="http://schemas.microsoft.com/office/powerpoint/2010/main" val="2048619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円/楕円 3">
            <a:extLst>
              <a:ext uri="{FF2B5EF4-FFF2-40B4-BE49-F238E27FC236}">
                <a16:creationId xmlns:a16="http://schemas.microsoft.com/office/drawing/2014/main" id="{2607FF54-76C4-D54C-A054-46E004E8EA85}"/>
              </a:ext>
            </a:extLst>
          </p:cNvPr>
          <p:cNvSpPr/>
          <p:nvPr/>
        </p:nvSpPr>
        <p:spPr bwMode="auto">
          <a:xfrm>
            <a:off x="347911" y="675527"/>
            <a:ext cx="1788054" cy="1788054"/>
          </a:xfrm>
          <a:prstGeom prst="ellipse">
            <a:avLst/>
          </a:prstGeom>
          <a:solidFill>
            <a:srgbClr val="54C5B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200" dirty="0">
                <a:solidFill>
                  <a:schemeClr val="bg1"/>
                </a:solidFill>
                <a:latin typeface="Meiryo" panose="020B0604030504040204" pitchFamily="34" charset="-128"/>
                <a:ea typeface="Meiryo" panose="020B0604030504040204" pitchFamily="34" charset="-128"/>
              </a:rPr>
              <a:t>ASO</a:t>
            </a:r>
            <a:r>
              <a:rPr lang="ja-JP" altLang="en-US" sz="1200">
                <a:solidFill>
                  <a:schemeClr val="bg1"/>
                </a:solidFill>
                <a:latin typeface="Meiryo" panose="020B0604030504040204" pitchFamily="34" charset="-128"/>
                <a:ea typeface="Meiryo" panose="020B0604030504040204" pitchFamily="34" charset="-128"/>
              </a:rPr>
              <a:t>内部施策にて</a:t>
            </a:r>
            <a:endParaRPr lang="en-US" altLang="ja-JP" sz="1200" dirty="0">
              <a:solidFill>
                <a:schemeClr val="bg1"/>
              </a:solidFill>
              <a:latin typeface="Meiryo" panose="020B0604030504040204" pitchFamily="34" charset="-128"/>
              <a:ea typeface="Meiryo" panose="020B0604030504040204" pitchFamily="34"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bg1"/>
                </a:solidFill>
                <a:effectLst/>
                <a:latin typeface="Meiryo" panose="020B0604030504040204" pitchFamily="34" charset="-128"/>
                <a:ea typeface="Meiryo" panose="020B0604030504040204" pitchFamily="34" charset="-128"/>
              </a:rPr>
              <a:t>検索結果を最適化</a:t>
            </a:r>
          </a:p>
        </p:txBody>
      </p:sp>
      <p:sp>
        <p:nvSpPr>
          <p:cNvPr id="11" name="右矢印 5">
            <a:extLst>
              <a:ext uri="{FF2B5EF4-FFF2-40B4-BE49-F238E27FC236}">
                <a16:creationId xmlns:a16="http://schemas.microsoft.com/office/drawing/2014/main" id="{C5BF3F44-065F-F449-891B-D0AAC09F2C8D}"/>
              </a:ext>
            </a:extLst>
          </p:cNvPr>
          <p:cNvSpPr/>
          <p:nvPr/>
        </p:nvSpPr>
        <p:spPr bwMode="auto">
          <a:xfrm>
            <a:off x="2724175" y="1383461"/>
            <a:ext cx="432048" cy="360040"/>
          </a:xfrm>
          <a:prstGeom prst="rightArrow">
            <a:avLst/>
          </a:prstGeom>
          <a:solidFill>
            <a:srgbClr val="FBC61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Yu Gothic" panose="020B0400000000000000" pitchFamily="50" charset="-128"/>
              <a:ea typeface="Yu Gothic" panose="020B0400000000000000" pitchFamily="50" charset="-128"/>
            </a:endParaRPr>
          </a:p>
        </p:txBody>
      </p:sp>
      <p:sp>
        <p:nvSpPr>
          <p:cNvPr id="12" name="円/楕円 10">
            <a:extLst>
              <a:ext uri="{FF2B5EF4-FFF2-40B4-BE49-F238E27FC236}">
                <a16:creationId xmlns:a16="http://schemas.microsoft.com/office/drawing/2014/main" id="{D456B600-689D-B546-8129-7F9CF330BB59}"/>
              </a:ext>
            </a:extLst>
          </p:cNvPr>
          <p:cNvSpPr/>
          <p:nvPr/>
        </p:nvSpPr>
        <p:spPr bwMode="auto">
          <a:xfrm>
            <a:off x="3607863" y="669454"/>
            <a:ext cx="1788054" cy="1788054"/>
          </a:xfrm>
          <a:prstGeom prst="ellipse">
            <a:avLst/>
          </a:prstGeom>
          <a:solidFill>
            <a:srgbClr val="54C5B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bg1"/>
                </a:solidFill>
                <a:effectLst/>
                <a:latin typeface="Meiryo" panose="020B0604030504040204" pitchFamily="34" charset="-128"/>
                <a:ea typeface="Meiryo" panose="020B0604030504040204" pitchFamily="34" charset="-128"/>
              </a:rPr>
              <a:t>最適化することで</a:t>
            </a:r>
            <a:endParaRPr kumimoji="1" lang="en-US" altLang="ja-JP" sz="1200" b="0" i="0" u="none" strike="noStrike" cap="none" normalizeH="0" baseline="0" dirty="0">
              <a:ln>
                <a:noFill/>
              </a:ln>
              <a:solidFill>
                <a:schemeClr val="bg1"/>
              </a:solidFill>
              <a:effectLst/>
              <a:latin typeface="Meiryo" panose="020B0604030504040204" pitchFamily="34" charset="-128"/>
              <a:ea typeface="Meiryo" panose="020B0604030504040204" pitchFamily="34"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a:solidFill>
                  <a:schemeClr val="bg1"/>
                </a:solidFill>
                <a:latin typeface="Meiryo" panose="020B0604030504040204" pitchFamily="34" charset="-128"/>
                <a:ea typeface="Meiryo" panose="020B0604030504040204" pitchFamily="34" charset="-128"/>
              </a:rPr>
              <a:t>良質な</a:t>
            </a:r>
            <a:r>
              <a:rPr lang="en-US" altLang="ja-JP" sz="1200" dirty="0">
                <a:solidFill>
                  <a:schemeClr val="bg1"/>
                </a:solidFill>
                <a:latin typeface="Meiryo" panose="020B0604030504040204" pitchFamily="34" charset="-128"/>
                <a:ea typeface="Meiryo" panose="020B0604030504040204" pitchFamily="34" charset="-128"/>
              </a:rPr>
              <a:t>imp</a:t>
            </a:r>
            <a:r>
              <a:rPr lang="ja-JP" altLang="en-US" sz="1200">
                <a:solidFill>
                  <a:schemeClr val="bg1"/>
                </a:solidFill>
                <a:latin typeface="Meiryo" panose="020B0604030504040204" pitchFamily="34" charset="-128"/>
                <a:ea typeface="Meiryo" panose="020B0604030504040204" pitchFamily="34" charset="-128"/>
              </a:rPr>
              <a:t>数増加</a:t>
            </a:r>
            <a:endParaRPr kumimoji="1" lang="ja-JP" altLang="en-US" sz="1200" b="0" i="0" u="none" strike="noStrike" cap="none" normalizeH="0" baseline="0">
              <a:ln>
                <a:noFill/>
              </a:ln>
              <a:solidFill>
                <a:schemeClr val="bg1"/>
              </a:solidFill>
              <a:effectLst/>
              <a:latin typeface="Meiryo" panose="020B0604030504040204" pitchFamily="34" charset="-128"/>
              <a:ea typeface="Meiryo" panose="020B0604030504040204" pitchFamily="34" charset="-128"/>
            </a:endParaRPr>
          </a:p>
        </p:txBody>
      </p:sp>
      <p:sp>
        <p:nvSpPr>
          <p:cNvPr id="13" name="右矢印 13">
            <a:extLst>
              <a:ext uri="{FF2B5EF4-FFF2-40B4-BE49-F238E27FC236}">
                <a16:creationId xmlns:a16="http://schemas.microsoft.com/office/drawing/2014/main" id="{0C452F82-FF4B-664B-8005-C8CC0C4B5F94}"/>
              </a:ext>
            </a:extLst>
          </p:cNvPr>
          <p:cNvSpPr/>
          <p:nvPr/>
        </p:nvSpPr>
        <p:spPr bwMode="auto">
          <a:xfrm>
            <a:off x="5965486" y="1383461"/>
            <a:ext cx="432048" cy="360040"/>
          </a:xfrm>
          <a:prstGeom prst="rightArrow">
            <a:avLst/>
          </a:prstGeom>
          <a:solidFill>
            <a:srgbClr val="FBC61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Yu Gothic" panose="020B0400000000000000" pitchFamily="50" charset="-128"/>
              <a:ea typeface="Yu Gothic" panose="020B0400000000000000" pitchFamily="50" charset="-128"/>
            </a:endParaRPr>
          </a:p>
        </p:txBody>
      </p:sp>
      <p:sp>
        <p:nvSpPr>
          <p:cNvPr id="14" name="円/楕円 14">
            <a:extLst>
              <a:ext uri="{FF2B5EF4-FFF2-40B4-BE49-F238E27FC236}">
                <a16:creationId xmlns:a16="http://schemas.microsoft.com/office/drawing/2014/main" id="{0FF8EEBC-B9B0-1047-97C2-118F1A100806}"/>
              </a:ext>
            </a:extLst>
          </p:cNvPr>
          <p:cNvSpPr/>
          <p:nvPr/>
        </p:nvSpPr>
        <p:spPr bwMode="auto">
          <a:xfrm>
            <a:off x="6962308" y="669454"/>
            <a:ext cx="1788054" cy="1788054"/>
          </a:xfrm>
          <a:prstGeom prst="ellipse">
            <a:avLst/>
          </a:prstGeom>
          <a:solidFill>
            <a:srgbClr val="4DB0A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bg1"/>
                </a:solidFill>
                <a:effectLst/>
                <a:latin typeface="Meiryo" panose="020B0604030504040204" pitchFamily="34" charset="-128"/>
                <a:ea typeface="Meiryo" panose="020B0604030504040204" pitchFamily="34" charset="-128"/>
              </a:rPr>
              <a:t>プロダクトページの</a:t>
            </a:r>
            <a:endParaRPr kumimoji="1" lang="en-US" altLang="ja-JP" sz="1200" b="0" i="0" u="none" strike="noStrike" cap="none" normalizeH="0" baseline="0" dirty="0">
              <a:ln>
                <a:noFill/>
              </a:ln>
              <a:solidFill>
                <a:schemeClr val="bg1"/>
              </a:solidFill>
              <a:effectLst/>
              <a:latin typeface="Meiryo" panose="020B0604030504040204" pitchFamily="34" charset="-128"/>
              <a:ea typeface="Meiryo" panose="020B0604030504040204" pitchFamily="34"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a:solidFill>
                  <a:schemeClr val="bg1"/>
                </a:solidFill>
                <a:latin typeface="Meiryo" panose="020B0604030504040204" pitchFamily="34" charset="-128"/>
                <a:ea typeface="Meiryo" panose="020B0604030504040204" pitchFamily="34" charset="-128"/>
              </a:rPr>
              <a:t>閲覧数が増加</a:t>
            </a:r>
            <a:endParaRPr kumimoji="1" lang="ja-JP" altLang="en-US" sz="1200" b="0" i="0" u="none" strike="noStrike" cap="none" normalizeH="0" baseline="0">
              <a:ln>
                <a:noFill/>
              </a:ln>
              <a:solidFill>
                <a:schemeClr val="bg1"/>
              </a:solidFill>
              <a:effectLst/>
              <a:latin typeface="Meiryo" panose="020B0604030504040204" pitchFamily="34" charset="-128"/>
              <a:ea typeface="Meiryo" panose="020B0604030504040204" pitchFamily="34" charset="-128"/>
            </a:endParaRPr>
          </a:p>
        </p:txBody>
      </p:sp>
      <p:sp>
        <p:nvSpPr>
          <p:cNvPr id="15" name="円/楕円 15">
            <a:extLst>
              <a:ext uri="{FF2B5EF4-FFF2-40B4-BE49-F238E27FC236}">
                <a16:creationId xmlns:a16="http://schemas.microsoft.com/office/drawing/2014/main" id="{5676E96F-106D-A04F-821D-122565BBECC8}"/>
              </a:ext>
            </a:extLst>
          </p:cNvPr>
          <p:cNvSpPr/>
          <p:nvPr/>
        </p:nvSpPr>
        <p:spPr bwMode="auto">
          <a:xfrm>
            <a:off x="3630347" y="4580596"/>
            <a:ext cx="1788054" cy="1788054"/>
          </a:xfrm>
          <a:prstGeom prst="ellipse">
            <a:avLst/>
          </a:prstGeom>
          <a:solidFill>
            <a:srgbClr val="54C5B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bg1"/>
                </a:solidFill>
                <a:effectLst/>
                <a:latin typeface="Meiryo" panose="020B0604030504040204" pitchFamily="34" charset="-128"/>
                <a:ea typeface="Meiryo" panose="020B0604030504040204" pitchFamily="34" charset="-128"/>
              </a:rPr>
              <a:t>キーワードの順位が</a:t>
            </a:r>
            <a:endParaRPr kumimoji="1" lang="en-US" altLang="ja-JP" sz="1200" b="0" i="0" u="none" strike="noStrike" cap="none" normalizeH="0" baseline="0" dirty="0">
              <a:ln>
                <a:noFill/>
              </a:ln>
              <a:solidFill>
                <a:schemeClr val="bg1"/>
              </a:solidFill>
              <a:effectLst/>
              <a:latin typeface="Meiryo" panose="020B0604030504040204" pitchFamily="34" charset="-128"/>
              <a:ea typeface="Meiryo" panose="020B0604030504040204" pitchFamily="34"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a:solidFill>
                  <a:schemeClr val="bg1"/>
                </a:solidFill>
                <a:latin typeface="Meiryo" panose="020B0604030504040204" pitchFamily="34" charset="-128"/>
                <a:ea typeface="Meiryo" panose="020B0604030504040204" pitchFamily="34" charset="-128"/>
              </a:rPr>
              <a:t>上昇する</a:t>
            </a:r>
            <a:endParaRPr kumimoji="1" lang="ja-JP" altLang="en-US" sz="1200" b="0" i="0" u="none" strike="noStrike" cap="none" normalizeH="0" baseline="0">
              <a:ln>
                <a:noFill/>
              </a:ln>
              <a:solidFill>
                <a:schemeClr val="bg1"/>
              </a:solidFill>
              <a:effectLst/>
              <a:latin typeface="Meiryo" panose="020B0604030504040204" pitchFamily="34" charset="-128"/>
              <a:ea typeface="Meiryo" panose="020B0604030504040204" pitchFamily="34" charset="-128"/>
            </a:endParaRPr>
          </a:p>
        </p:txBody>
      </p:sp>
      <p:sp>
        <p:nvSpPr>
          <p:cNvPr id="16" name="円/楕円 16">
            <a:extLst>
              <a:ext uri="{FF2B5EF4-FFF2-40B4-BE49-F238E27FC236}">
                <a16:creationId xmlns:a16="http://schemas.microsoft.com/office/drawing/2014/main" id="{C9B46A5E-862F-284F-BF95-C877DBDD03C8}"/>
              </a:ext>
            </a:extLst>
          </p:cNvPr>
          <p:cNvSpPr/>
          <p:nvPr/>
        </p:nvSpPr>
        <p:spPr bwMode="auto">
          <a:xfrm>
            <a:off x="6962308" y="4573858"/>
            <a:ext cx="1788054" cy="1788054"/>
          </a:xfrm>
          <a:prstGeom prst="ellipse">
            <a:avLst/>
          </a:prstGeom>
          <a:solidFill>
            <a:srgbClr val="4DB0A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bg1"/>
                </a:solidFill>
                <a:effectLst/>
                <a:latin typeface="Meiryo" panose="020B0604030504040204" pitchFamily="34" charset="-128"/>
                <a:ea typeface="Meiryo" panose="020B0604030504040204" pitchFamily="34" charset="-128"/>
              </a:rPr>
              <a:t>DAU/</a:t>
            </a:r>
            <a:r>
              <a:rPr kumimoji="1" lang="ja-JP" altLang="en-US" sz="1200" b="0" i="0" u="none" strike="noStrike" cap="none" normalizeH="0" baseline="0">
                <a:ln>
                  <a:noFill/>
                </a:ln>
                <a:solidFill>
                  <a:schemeClr val="bg1"/>
                </a:solidFill>
                <a:effectLst/>
                <a:latin typeface="Meiryo" panose="020B0604030504040204" pitchFamily="34" charset="-128"/>
                <a:ea typeface="Meiryo" panose="020B0604030504040204" pitchFamily="34" charset="-128"/>
              </a:rPr>
              <a:t>レビューで</a:t>
            </a:r>
            <a:endParaRPr kumimoji="1" lang="en-US" altLang="ja-JP" sz="1200" b="0" i="0" u="none" strike="noStrike" cap="none" normalizeH="0" baseline="0" dirty="0">
              <a:ln>
                <a:noFill/>
              </a:ln>
              <a:solidFill>
                <a:schemeClr val="bg1"/>
              </a:solidFill>
              <a:effectLst/>
              <a:latin typeface="Meiryo" panose="020B0604030504040204" pitchFamily="34" charset="-128"/>
              <a:ea typeface="Meiryo" panose="020B0604030504040204" pitchFamily="34"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bg1"/>
                </a:solidFill>
                <a:effectLst/>
                <a:latin typeface="Meiryo" panose="020B0604030504040204" pitchFamily="34" charset="-128"/>
                <a:ea typeface="Meiryo" panose="020B0604030504040204" pitchFamily="34" charset="-128"/>
              </a:rPr>
              <a:t>順位</a:t>
            </a:r>
            <a:r>
              <a:rPr lang="ja-JP" altLang="en-US" sz="1200">
                <a:solidFill>
                  <a:schemeClr val="bg1"/>
                </a:solidFill>
                <a:latin typeface="Meiryo" panose="020B0604030504040204" pitchFamily="34" charset="-128"/>
                <a:ea typeface="Meiryo" panose="020B0604030504040204" pitchFamily="34" charset="-128"/>
              </a:rPr>
              <a:t>を</a:t>
            </a:r>
            <a:r>
              <a:rPr kumimoji="1" lang="ja-JP" altLang="en-US" sz="1200" b="0" i="0" u="none" strike="noStrike" cap="none" normalizeH="0" baseline="0">
                <a:ln>
                  <a:noFill/>
                </a:ln>
                <a:solidFill>
                  <a:schemeClr val="bg1"/>
                </a:solidFill>
                <a:effectLst/>
                <a:latin typeface="Meiryo" panose="020B0604030504040204" pitchFamily="34" charset="-128"/>
                <a:ea typeface="Meiryo" panose="020B0604030504040204" pitchFamily="34" charset="-128"/>
              </a:rPr>
              <a:t>キープする</a:t>
            </a:r>
            <a:endParaRPr kumimoji="1" lang="en-US" altLang="ja-JP" sz="1200" b="0" i="0" u="none" strike="noStrike" cap="none" normalizeH="0" baseline="0" dirty="0">
              <a:ln>
                <a:noFill/>
              </a:ln>
              <a:solidFill>
                <a:schemeClr val="bg1"/>
              </a:solidFill>
              <a:effectLst/>
              <a:latin typeface="Meiryo" panose="020B0604030504040204" pitchFamily="34" charset="-128"/>
              <a:ea typeface="Meiryo" panose="020B0604030504040204" pitchFamily="34" charset="-128"/>
            </a:endParaRPr>
          </a:p>
        </p:txBody>
      </p:sp>
      <p:sp>
        <p:nvSpPr>
          <p:cNvPr id="17" name="右矢印 17">
            <a:extLst>
              <a:ext uri="{FF2B5EF4-FFF2-40B4-BE49-F238E27FC236}">
                <a16:creationId xmlns:a16="http://schemas.microsoft.com/office/drawing/2014/main" id="{14A9F2FA-2BC0-1C42-9D4B-10271BF90F64}"/>
              </a:ext>
            </a:extLst>
          </p:cNvPr>
          <p:cNvSpPr/>
          <p:nvPr/>
        </p:nvSpPr>
        <p:spPr bwMode="auto">
          <a:xfrm>
            <a:off x="5965486" y="5294519"/>
            <a:ext cx="432048" cy="360040"/>
          </a:xfrm>
          <a:prstGeom prst="rightArrow">
            <a:avLst/>
          </a:prstGeom>
          <a:solidFill>
            <a:srgbClr val="FBC61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Yu Gothic" panose="020B0400000000000000" pitchFamily="50" charset="-128"/>
              <a:ea typeface="Yu Gothic" panose="020B0400000000000000" pitchFamily="50" charset="-128"/>
            </a:endParaRPr>
          </a:p>
        </p:txBody>
      </p:sp>
      <p:sp>
        <p:nvSpPr>
          <p:cNvPr id="18" name="右矢印 18">
            <a:extLst>
              <a:ext uri="{FF2B5EF4-FFF2-40B4-BE49-F238E27FC236}">
                <a16:creationId xmlns:a16="http://schemas.microsoft.com/office/drawing/2014/main" id="{0A1EC5C6-2298-4A4D-82CF-A977981B6F19}"/>
              </a:ext>
            </a:extLst>
          </p:cNvPr>
          <p:cNvSpPr/>
          <p:nvPr/>
        </p:nvSpPr>
        <p:spPr bwMode="auto">
          <a:xfrm rot="5400000">
            <a:off x="4308350" y="4089848"/>
            <a:ext cx="432048" cy="360040"/>
          </a:xfrm>
          <a:prstGeom prst="rightArrow">
            <a:avLst/>
          </a:prstGeom>
          <a:solidFill>
            <a:srgbClr val="FBC61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Yu Gothic" panose="020B0400000000000000" pitchFamily="50" charset="-128"/>
              <a:ea typeface="Yu Gothic" panose="020B0400000000000000" pitchFamily="50" charset="-128"/>
            </a:endParaRPr>
          </a:p>
        </p:txBody>
      </p:sp>
      <p:sp>
        <p:nvSpPr>
          <p:cNvPr id="19" name="右矢印 19">
            <a:extLst>
              <a:ext uri="{FF2B5EF4-FFF2-40B4-BE49-F238E27FC236}">
                <a16:creationId xmlns:a16="http://schemas.microsoft.com/office/drawing/2014/main" id="{C699661E-72F5-C348-A709-A2874423A7E6}"/>
              </a:ext>
            </a:extLst>
          </p:cNvPr>
          <p:cNvSpPr/>
          <p:nvPr/>
        </p:nvSpPr>
        <p:spPr bwMode="auto">
          <a:xfrm rot="13500000">
            <a:off x="7036669" y="4153870"/>
            <a:ext cx="432048" cy="360040"/>
          </a:xfrm>
          <a:prstGeom prst="rightArrow">
            <a:avLst/>
          </a:prstGeom>
          <a:solidFill>
            <a:srgbClr val="FBC61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Yu Gothic" panose="020B0400000000000000" pitchFamily="50" charset="-128"/>
              <a:ea typeface="Yu Gothic" panose="020B0400000000000000" pitchFamily="50" charset="-128"/>
            </a:endParaRPr>
          </a:p>
        </p:txBody>
      </p:sp>
      <p:sp>
        <p:nvSpPr>
          <p:cNvPr id="20" name="円/楕円 20">
            <a:extLst>
              <a:ext uri="{FF2B5EF4-FFF2-40B4-BE49-F238E27FC236}">
                <a16:creationId xmlns:a16="http://schemas.microsoft.com/office/drawing/2014/main" id="{75E26BCF-AED7-6B4C-A06E-8356296786AD}"/>
              </a:ext>
            </a:extLst>
          </p:cNvPr>
          <p:cNvSpPr/>
          <p:nvPr/>
        </p:nvSpPr>
        <p:spPr bwMode="auto">
          <a:xfrm>
            <a:off x="347911" y="4573858"/>
            <a:ext cx="1788054" cy="1788054"/>
          </a:xfrm>
          <a:prstGeom prst="ellipse">
            <a:avLst/>
          </a:prstGeom>
          <a:solidFill>
            <a:srgbClr val="4DB0A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a:ln>
                  <a:noFill/>
                </a:ln>
                <a:solidFill>
                  <a:schemeClr val="bg1"/>
                </a:solidFill>
                <a:effectLst/>
                <a:latin typeface="Meiryo" panose="020B0604030504040204" pitchFamily="34" charset="-128"/>
                <a:ea typeface="Meiryo" panose="020B0604030504040204" pitchFamily="34" charset="-128"/>
              </a:rPr>
              <a:t>プロダクトページ最適化</a:t>
            </a:r>
            <a:endParaRPr kumimoji="1" lang="en-US" altLang="ja-JP" sz="1100" b="0" i="0" u="none" strike="noStrike" cap="none" normalizeH="0" baseline="0" dirty="0">
              <a:ln>
                <a:noFill/>
              </a:ln>
              <a:solidFill>
                <a:schemeClr val="bg1"/>
              </a:solidFill>
              <a:effectLst/>
              <a:latin typeface="Meiryo" panose="020B0604030504040204" pitchFamily="34" charset="-128"/>
              <a:ea typeface="Meiryo" panose="020B0604030504040204" pitchFamily="34"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100">
                <a:solidFill>
                  <a:schemeClr val="bg1"/>
                </a:solidFill>
                <a:latin typeface="Meiryo" panose="020B0604030504040204" pitchFamily="34" charset="-128"/>
                <a:ea typeface="Meiryo" panose="020B0604030504040204" pitchFamily="34" charset="-128"/>
              </a:rPr>
              <a:t>で</a:t>
            </a:r>
            <a:r>
              <a:rPr lang="en-US" altLang="ja-JP" sz="1100" dirty="0">
                <a:solidFill>
                  <a:schemeClr val="bg1"/>
                </a:solidFill>
                <a:latin typeface="Meiryo" panose="020B0604030504040204" pitchFamily="34" charset="-128"/>
                <a:ea typeface="Meiryo" panose="020B0604030504040204" pitchFamily="34" charset="-128"/>
              </a:rPr>
              <a:t>CVR</a:t>
            </a:r>
            <a:r>
              <a:rPr lang="ja-JP" altLang="en-US" sz="1100">
                <a:solidFill>
                  <a:schemeClr val="bg1"/>
                </a:solidFill>
                <a:latin typeface="Meiryo" panose="020B0604030504040204" pitchFamily="34" charset="-128"/>
                <a:ea typeface="Meiryo" panose="020B0604030504040204" pitchFamily="34" charset="-128"/>
              </a:rPr>
              <a:t>向上させる</a:t>
            </a:r>
            <a:endParaRPr kumimoji="1" lang="ja-JP" altLang="en-US" sz="1100" b="0" i="0" u="none" strike="noStrike" cap="none" normalizeH="0" baseline="0">
              <a:ln>
                <a:noFill/>
              </a:ln>
              <a:solidFill>
                <a:schemeClr val="bg1"/>
              </a:solidFill>
              <a:effectLst/>
              <a:latin typeface="Meiryo" panose="020B0604030504040204" pitchFamily="34" charset="-128"/>
              <a:ea typeface="Meiryo" panose="020B0604030504040204" pitchFamily="34" charset="-128"/>
            </a:endParaRPr>
          </a:p>
        </p:txBody>
      </p:sp>
      <p:sp>
        <p:nvSpPr>
          <p:cNvPr id="21" name="右矢印 21">
            <a:extLst>
              <a:ext uri="{FF2B5EF4-FFF2-40B4-BE49-F238E27FC236}">
                <a16:creationId xmlns:a16="http://schemas.microsoft.com/office/drawing/2014/main" id="{C2EEA768-A448-6B4F-A199-444DF0280DEC}"/>
              </a:ext>
            </a:extLst>
          </p:cNvPr>
          <p:cNvSpPr/>
          <p:nvPr/>
        </p:nvSpPr>
        <p:spPr bwMode="auto">
          <a:xfrm rot="18900000">
            <a:off x="1809200" y="4153870"/>
            <a:ext cx="432048" cy="360040"/>
          </a:xfrm>
          <a:prstGeom prst="rightArrow">
            <a:avLst/>
          </a:prstGeom>
          <a:solidFill>
            <a:srgbClr val="FBC61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Yu Gothic" panose="020B0400000000000000" pitchFamily="50" charset="-128"/>
              <a:ea typeface="Yu Gothic" panose="020B0400000000000000" pitchFamily="50" charset="-128"/>
            </a:endParaRPr>
          </a:p>
        </p:txBody>
      </p:sp>
      <p:sp>
        <p:nvSpPr>
          <p:cNvPr id="22" name="右矢印 22">
            <a:extLst>
              <a:ext uri="{FF2B5EF4-FFF2-40B4-BE49-F238E27FC236}">
                <a16:creationId xmlns:a16="http://schemas.microsoft.com/office/drawing/2014/main" id="{6196F3FD-DC49-1E4F-8DB6-57208FDF8751}"/>
              </a:ext>
            </a:extLst>
          </p:cNvPr>
          <p:cNvSpPr/>
          <p:nvPr/>
        </p:nvSpPr>
        <p:spPr bwMode="auto">
          <a:xfrm rot="8100000">
            <a:off x="7017485" y="2441636"/>
            <a:ext cx="432048" cy="360040"/>
          </a:xfrm>
          <a:prstGeom prst="rightArrow">
            <a:avLst/>
          </a:prstGeom>
          <a:solidFill>
            <a:srgbClr val="FBC61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Yu Gothic" panose="020B0400000000000000" pitchFamily="50" charset="-128"/>
              <a:ea typeface="Yu Gothic" panose="020B0400000000000000" pitchFamily="50" charset="-128"/>
            </a:endParaRPr>
          </a:p>
        </p:txBody>
      </p:sp>
      <p:sp>
        <p:nvSpPr>
          <p:cNvPr id="23" name="テキスト ボックス 22">
            <a:extLst>
              <a:ext uri="{FF2B5EF4-FFF2-40B4-BE49-F238E27FC236}">
                <a16:creationId xmlns:a16="http://schemas.microsoft.com/office/drawing/2014/main" id="{DF82F808-0635-444E-9DC4-6EC595062CDE}"/>
              </a:ext>
            </a:extLst>
          </p:cNvPr>
          <p:cNvSpPr txBox="1"/>
          <p:nvPr/>
        </p:nvSpPr>
        <p:spPr>
          <a:xfrm>
            <a:off x="2584173" y="3024396"/>
            <a:ext cx="5530441" cy="769441"/>
          </a:xfrm>
          <a:prstGeom prst="rect">
            <a:avLst/>
          </a:prstGeom>
          <a:noFill/>
          <a:ln>
            <a:noFill/>
          </a:ln>
        </p:spPr>
        <p:txBody>
          <a:bodyPr wrap="square" rtlCol="0" anchor="t">
            <a:spAutoFit/>
          </a:bodyPr>
          <a:lstStyle/>
          <a:p>
            <a:pPr algn="ctr">
              <a:lnSpc>
                <a:spcPct val="150000"/>
              </a:lnSpc>
            </a:pPr>
            <a:r>
              <a:rPr kumimoji="1" lang="ja-JP" altLang="en-US" sz="3200" b="1">
                <a:solidFill>
                  <a:schemeClr val="tx1">
                    <a:lumMod val="50000"/>
                    <a:lumOff val="50000"/>
                  </a:schemeClr>
                </a:solidFill>
                <a:latin typeface="Meiryo" panose="020B0604030504040204" pitchFamily="34" charset="-128"/>
                <a:ea typeface="Meiryo" panose="020B0604030504040204" pitchFamily="34" charset="-128"/>
              </a:rPr>
              <a:t>検索インストールを増やす</a:t>
            </a:r>
            <a:endParaRPr kumimoji="1" lang="en-US" altLang="ja-JP" sz="3200" b="1" dirty="0">
              <a:solidFill>
                <a:schemeClr val="tx1">
                  <a:lumMod val="50000"/>
                  <a:lumOff val="50000"/>
                </a:schemeClr>
              </a:solidFill>
              <a:latin typeface="Meiryo" panose="020B0604030504040204" pitchFamily="34" charset="-128"/>
              <a:ea typeface="Meiryo" panose="020B0604030504040204" pitchFamily="34" charset="-128"/>
            </a:endParaRPr>
          </a:p>
        </p:txBody>
      </p:sp>
      <p:cxnSp>
        <p:nvCxnSpPr>
          <p:cNvPr id="27" name="直線コネクタ 26">
            <a:extLst>
              <a:ext uri="{FF2B5EF4-FFF2-40B4-BE49-F238E27FC236}">
                <a16:creationId xmlns:a16="http://schemas.microsoft.com/office/drawing/2014/main" id="{0E68F354-6F40-5F41-88D7-A973BDDDFBA3}"/>
              </a:ext>
            </a:extLst>
          </p:cNvPr>
          <p:cNvCxnSpPr/>
          <p:nvPr/>
        </p:nvCxnSpPr>
        <p:spPr>
          <a:xfrm>
            <a:off x="1029906" y="3908072"/>
            <a:ext cx="7358723" cy="0"/>
          </a:xfrm>
          <a:prstGeom prst="line">
            <a:avLst/>
          </a:prstGeom>
        </p:spPr>
        <p:style>
          <a:lnRef idx="3">
            <a:schemeClr val="accent3"/>
          </a:lnRef>
          <a:fillRef idx="0">
            <a:schemeClr val="accent3"/>
          </a:fillRef>
          <a:effectRef idx="2">
            <a:schemeClr val="accent3"/>
          </a:effectRef>
          <a:fontRef idx="minor">
            <a:schemeClr val="tx1"/>
          </a:fontRef>
        </p:style>
      </p:cxnSp>
      <p:sp>
        <p:nvSpPr>
          <p:cNvPr id="24" name="タイトル 1">
            <a:extLst>
              <a:ext uri="{FF2B5EF4-FFF2-40B4-BE49-F238E27FC236}">
                <a16:creationId xmlns:a16="http://schemas.microsoft.com/office/drawing/2014/main" id="{0CB465CE-FFD9-3E42-9D14-E7016A31C6BD}"/>
              </a:ext>
            </a:extLst>
          </p:cNvPr>
          <p:cNvSpPr>
            <a:spLocks noGrp="1"/>
          </p:cNvSpPr>
          <p:nvPr>
            <p:ph type="title"/>
          </p:nvPr>
        </p:nvSpPr>
        <p:spPr>
          <a:xfrm>
            <a:off x="222397" y="62085"/>
            <a:ext cx="7886700" cy="333376"/>
          </a:xfrm>
        </p:spPr>
        <p:txBody>
          <a:bodyPr/>
          <a:lstStyle/>
          <a:p>
            <a:r>
              <a:rPr lang="en-US" altLang="ja-JP" sz="2000" b="1" dirty="0"/>
              <a:t>ASO/UX</a:t>
            </a:r>
            <a:r>
              <a:rPr lang="ja-JP" altLang="en-US" sz="2000" b="1"/>
              <a:t> </a:t>
            </a:r>
            <a:r>
              <a:rPr lang="en-US" altLang="ja-JP" sz="2000" b="1" dirty="0"/>
              <a:t>KIT</a:t>
            </a:r>
            <a:endParaRPr kumimoji="1" lang="ja-JP" altLang="en-US" sz="2000"/>
          </a:p>
        </p:txBody>
      </p:sp>
      <p:pic>
        <p:nvPicPr>
          <p:cNvPr id="5" name="グラフィックス 4">
            <a:extLst>
              <a:ext uri="{FF2B5EF4-FFF2-40B4-BE49-F238E27FC236}">
                <a16:creationId xmlns:a16="http://schemas.microsoft.com/office/drawing/2014/main" id="{462ECDC9-91C1-EF47-9391-240AD0EAA0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1313" y="2053739"/>
            <a:ext cx="1698008" cy="1788054"/>
          </a:xfrm>
          <a:prstGeom prst="rect">
            <a:avLst/>
          </a:prstGeom>
        </p:spPr>
      </p:pic>
    </p:spTree>
    <p:extLst>
      <p:ext uri="{BB962C8B-B14F-4D97-AF65-F5344CB8AC3E}">
        <p14:creationId xmlns:p14="http://schemas.microsoft.com/office/powerpoint/2010/main" val="495947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3">
            <a:extLst>
              <a:ext uri="{FF2B5EF4-FFF2-40B4-BE49-F238E27FC236}">
                <a16:creationId xmlns:a16="http://schemas.microsoft.com/office/drawing/2014/main" id="{146E9F90-8714-AB46-9633-016A7C86C570}"/>
              </a:ext>
            </a:extLst>
          </p:cNvPr>
          <p:cNvSpPr/>
          <p:nvPr/>
        </p:nvSpPr>
        <p:spPr bwMode="auto">
          <a:xfrm>
            <a:off x="418021" y="897777"/>
            <a:ext cx="1788054" cy="1788054"/>
          </a:xfrm>
          <a:prstGeom prst="ellipse">
            <a:avLst/>
          </a:prstGeom>
          <a:solidFill>
            <a:srgbClr val="54C5B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400" dirty="0">
                <a:solidFill>
                  <a:schemeClr val="bg1"/>
                </a:solidFill>
                <a:latin typeface="Meiryo" panose="020B0604030504040204" pitchFamily="34" charset="-128"/>
                <a:ea typeface="Meiryo" panose="020B0604030504040204" pitchFamily="34" charset="-128"/>
              </a:rPr>
              <a:t>ASO</a:t>
            </a:r>
            <a:r>
              <a:rPr lang="ja-JP" altLang="en-US" sz="1400">
                <a:solidFill>
                  <a:schemeClr val="bg1"/>
                </a:solidFill>
                <a:latin typeface="Meiryo" panose="020B0604030504040204" pitchFamily="34" charset="-128"/>
                <a:ea typeface="Meiryo" panose="020B0604030504040204" pitchFamily="34" charset="-128"/>
              </a:rPr>
              <a:t>内部施策にて</a:t>
            </a:r>
            <a:endParaRPr lang="en-US" altLang="ja-JP" sz="1400" dirty="0">
              <a:solidFill>
                <a:schemeClr val="bg1"/>
              </a:solidFill>
              <a:latin typeface="Meiryo" panose="020B0604030504040204" pitchFamily="34" charset="-128"/>
              <a:ea typeface="Meiryo" panose="020B0604030504040204" pitchFamily="34"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chemeClr val="bg1"/>
                </a:solidFill>
                <a:effectLst/>
                <a:latin typeface="Meiryo" panose="020B0604030504040204" pitchFamily="34" charset="-128"/>
                <a:ea typeface="Meiryo" panose="020B0604030504040204" pitchFamily="34" charset="-128"/>
              </a:rPr>
              <a:t>検索結果を最適化</a:t>
            </a:r>
          </a:p>
        </p:txBody>
      </p:sp>
      <p:sp>
        <p:nvSpPr>
          <p:cNvPr id="3" name="右矢印 5">
            <a:extLst>
              <a:ext uri="{FF2B5EF4-FFF2-40B4-BE49-F238E27FC236}">
                <a16:creationId xmlns:a16="http://schemas.microsoft.com/office/drawing/2014/main" id="{9837FBCF-E464-4344-879C-5A1A474F69AD}"/>
              </a:ext>
            </a:extLst>
          </p:cNvPr>
          <p:cNvSpPr/>
          <p:nvPr/>
        </p:nvSpPr>
        <p:spPr bwMode="auto">
          <a:xfrm>
            <a:off x="2794285" y="1611784"/>
            <a:ext cx="432048" cy="360040"/>
          </a:xfrm>
          <a:prstGeom prst="rightArrow">
            <a:avLst/>
          </a:prstGeom>
          <a:solidFill>
            <a:srgbClr val="FBC61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Yu Gothic" panose="020B0400000000000000" pitchFamily="50" charset="-128"/>
              <a:ea typeface="Yu Gothic" panose="020B0400000000000000" pitchFamily="50" charset="-128"/>
            </a:endParaRPr>
          </a:p>
        </p:txBody>
      </p:sp>
      <p:sp>
        <p:nvSpPr>
          <p:cNvPr id="4" name="円/楕円 10">
            <a:extLst>
              <a:ext uri="{FF2B5EF4-FFF2-40B4-BE49-F238E27FC236}">
                <a16:creationId xmlns:a16="http://schemas.microsoft.com/office/drawing/2014/main" id="{FB546AD2-4AFA-0140-95BE-2954E578B8A7}"/>
              </a:ext>
            </a:extLst>
          </p:cNvPr>
          <p:cNvSpPr/>
          <p:nvPr/>
        </p:nvSpPr>
        <p:spPr bwMode="auto">
          <a:xfrm>
            <a:off x="3677973" y="897777"/>
            <a:ext cx="1788054" cy="1788054"/>
          </a:xfrm>
          <a:prstGeom prst="ellipse">
            <a:avLst/>
          </a:prstGeom>
          <a:solidFill>
            <a:srgbClr val="54C5B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chemeClr val="bg1"/>
                </a:solidFill>
                <a:effectLst/>
                <a:latin typeface="Meiryo" panose="020B0604030504040204" pitchFamily="34" charset="-128"/>
                <a:ea typeface="Meiryo" panose="020B0604030504040204" pitchFamily="34" charset="-128"/>
              </a:rPr>
              <a:t>最適化することで</a:t>
            </a:r>
            <a:endParaRPr kumimoji="1" lang="en-US" altLang="ja-JP" sz="1400" b="0" i="0" u="none" strike="noStrike" cap="none" normalizeH="0" baseline="0" dirty="0">
              <a:ln>
                <a:noFill/>
              </a:ln>
              <a:solidFill>
                <a:schemeClr val="bg1"/>
              </a:solidFill>
              <a:effectLst/>
              <a:latin typeface="Meiryo" panose="020B0604030504040204" pitchFamily="34" charset="-128"/>
              <a:ea typeface="Meiryo" panose="020B0604030504040204" pitchFamily="34"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400">
                <a:solidFill>
                  <a:schemeClr val="bg1"/>
                </a:solidFill>
                <a:latin typeface="Meiryo" panose="020B0604030504040204" pitchFamily="34" charset="-128"/>
                <a:ea typeface="Meiryo" panose="020B0604030504040204" pitchFamily="34" charset="-128"/>
              </a:rPr>
              <a:t>良質な</a:t>
            </a:r>
            <a:r>
              <a:rPr lang="en-US" altLang="ja-JP" sz="1400" dirty="0">
                <a:solidFill>
                  <a:schemeClr val="bg1"/>
                </a:solidFill>
                <a:latin typeface="Meiryo" panose="020B0604030504040204" pitchFamily="34" charset="-128"/>
                <a:ea typeface="Meiryo" panose="020B0604030504040204" pitchFamily="34" charset="-128"/>
              </a:rPr>
              <a:t>imp</a:t>
            </a:r>
            <a:r>
              <a:rPr lang="ja-JP" altLang="en-US" sz="1400">
                <a:solidFill>
                  <a:schemeClr val="bg1"/>
                </a:solidFill>
                <a:latin typeface="Meiryo" panose="020B0604030504040204" pitchFamily="34" charset="-128"/>
                <a:ea typeface="Meiryo" panose="020B0604030504040204" pitchFamily="34" charset="-128"/>
              </a:rPr>
              <a:t>数増加</a:t>
            </a:r>
            <a:endParaRPr kumimoji="1" lang="ja-JP" altLang="en-US" sz="1400" b="0" i="0" u="none" strike="noStrike" cap="none" normalizeH="0" baseline="0">
              <a:ln>
                <a:noFill/>
              </a:ln>
              <a:solidFill>
                <a:schemeClr val="bg1"/>
              </a:solidFill>
              <a:effectLst/>
              <a:latin typeface="Meiryo" panose="020B0604030504040204" pitchFamily="34" charset="-128"/>
              <a:ea typeface="Meiryo" panose="020B0604030504040204" pitchFamily="34" charset="-128"/>
            </a:endParaRPr>
          </a:p>
        </p:txBody>
      </p:sp>
      <p:sp>
        <p:nvSpPr>
          <p:cNvPr id="5" name="右矢印 13">
            <a:extLst>
              <a:ext uri="{FF2B5EF4-FFF2-40B4-BE49-F238E27FC236}">
                <a16:creationId xmlns:a16="http://schemas.microsoft.com/office/drawing/2014/main" id="{C9E84AF8-3289-D74C-9C1E-4F862828F70E}"/>
              </a:ext>
            </a:extLst>
          </p:cNvPr>
          <p:cNvSpPr/>
          <p:nvPr/>
        </p:nvSpPr>
        <p:spPr bwMode="auto">
          <a:xfrm>
            <a:off x="6035596" y="1611784"/>
            <a:ext cx="432048" cy="360040"/>
          </a:xfrm>
          <a:prstGeom prst="rightArrow">
            <a:avLst/>
          </a:prstGeom>
          <a:solidFill>
            <a:srgbClr val="FBC61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Yu Gothic" panose="020B0400000000000000" pitchFamily="50" charset="-128"/>
              <a:ea typeface="Yu Gothic" panose="020B0400000000000000" pitchFamily="50" charset="-128"/>
            </a:endParaRPr>
          </a:p>
        </p:txBody>
      </p:sp>
      <p:sp>
        <p:nvSpPr>
          <p:cNvPr id="6" name="円/楕円 14">
            <a:extLst>
              <a:ext uri="{FF2B5EF4-FFF2-40B4-BE49-F238E27FC236}">
                <a16:creationId xmlns:a16="http://schemas.microsoft.com/office/drawing/2014/main" id="{0604AEA6-480A-D84E-A72D-CD54CCAF3CAA}"/>
              </a:ext>
            </a:extLst>
          </p:cNvPr>
          <p:cNvSpPr/>
          <p:nvPr/>
        </p:nvSpPr>
        <p:spPr bwMode="auto">
          <a:xfrm>
            <a:off x="7032418" y="897777"/>
            <a:ext cx="1788054" cy="1788054"/>
          </a:xfrm>
          <a:prstGeom prst="ellipse">
            <a:avLst/>
          </a:prstGeom>
          <a:solidFill>
            <a:srgbClr val="4DB0A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chemeClr val="bg1"/>
                </a:solidFill>
                <a:effectLst/>
                <a:latin typeface="Meiryo" panose="020B0604030504040204" pitchFamily="34" charset="-128"/>
                <a:ea typeface="Meiryo" panose="020B0604030504040204" pitchFamily="34" charset="-128"/>
              </a:rPr>
              <a:t>プロダクトページの</a:t>
            </a:r>
            <a:endParaRPr kumimoji="1" lang="en-US" altLang="ja-JP" sz="1400" b="0" i="0" u="none" strike="noStrike" cap="none" normalizeH="0" baseline="0" dirty="0">
              <a:ln>
                <a:noFill/>
              </a:ln>
              <a:solidFill>
                <a:schemeClr val="bg1"/>
              </a:solidFill>
              <a:effectLst/>
              <a:latin typeface="Meiryo" panose="020B0604030504040204" pitchFamily="34" charset="-128"/>
              <a:ea typeface="Meiryo" panose="020B0604030504040204" pitchFamily="34"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400">
                <a:solidFill>
                  <a:schemeClr val="bg1"/>
                </a:solidFill>
                <a:latin typeface="Meiryo" panose="020B0604030504040204" pitchFamily="34" charset="-128"/>
                <a:ea typeface="Meiryo" panose="020B0604030504040204" pitchFamily="34" charset="-128"/>
              </a:rPr>
              <a:t>閲覧数が増加</a:t>
            </a:r>
            <a:endParaRPr kumimoji="1" lang="ja-JP" altLang="en-US" sz="1400" b="0" i="0" u="none" strike="noStrike" cap="none" normalizeH="0" baseline="0">
              <a:ln>
                <a:noFill/>
              </a:ln>
              <a:solidFill>
                <a:schemeClr val="bg1"/>
              </a:solidFill>
              <a:effectLst/>
              <a:latin typeface="Meiryo" panose="020B0604030504040204" pitchFamily="34" charset="-128"/>
              <a:ea typeface="Meiryo" panose="020B0604030504040204" pitchFamily="34" charset="-128"/>
            </a:endParaRPr>
          </a:p>
        </p:txBody>
      </p:sp>
      <p:pic>
        <p:nvPicPr>
          <p:cNvPr id="7" name="図 6">
            <a:extLst>
              <a:ext uri="{FF2B5EF4-FFF2-40B4-BE49-F238E27FC236}">
                <a16:creationId xmlns:a16="http://schemas.microsoft.com/office/drawing/2014/main" id="{7D0AF8EF-ED8B-6940-9195-DF2E9C752964}"/>
              </a:ext>
            </a:extLst>
          </p:cNvPr>
          <p:cNvPicPr>
            <a:picLocks noChangeAspect="1"/>
          </p:cNvPicPr>
          <p:nvPr/>
        </p:nvPicPr>
        <p:blipFill>
          <a:blip r:embed="rId2"/>
          <a:stretch>
            <a:fillRect/>
          </a:stretch>
        </p:blipFill>
        <p:spPr>
          <a:xfrm>
            <a:off x="447297" y="2825727"/>
            <a:ext cx="8249407" cy="3648386"/>
          </a:xfrm>
          <a:prstGeom prst="rect">
            <a:avLst/>
          </a:prstGeom>
        </p:spPr>
      </p:pic>
      <p:sp>
        <p:nvSpPr>
          <p:cNvPr id="10" name="タイトル 1">
            <a:extLst>
              <a:ext uri="{FF2B5EF4-FFF2-40B4-BE49-F238E27FC236}">
                <a16:creationId xmlns:a16="http://schemas.microsoft.com/office/drawing/2014/main" id="{DD991963-010A-8946-B355-9DA303176A2B}"/>
              </a:ext>
            </a:extLst>
          </p:cNvPr>
          <p:cNvSpPr>
            <a:spLocks noGrp="1"/>
          </p:cNvSpPr>
          <p:nvPr>
            <p:ph type="title"/>
          </p:nvPr>
        </p:nvSpPr>
        <p:spPr>
          <a:xfrm>
            <a:off x="222397" y="62085"/>
            <a:ext cx="7886700" cy="333376"/>
          </a:xfrm>
        </p:spPr>
        <p:txBody>
          <a:bodyPr/>
          <a:lstStyle/>
          <a:p>
            <a:r>
              <a:rPr lang="en-US" altLang="ja-JP" sz="2000" b="1" dirty="0"/>
              <a:t>ASO/UX</a:t>
            </a:r>
            <a:r>
              <a:rPr lang="ja-JP" altLang="en-US" sz="2000" b="1"/>
              <a:t> </a:t>
            </a:r>
            <a:r>
              <a:rPr lang="en-US" altLang="ja-JP" sz="2000" b="1" dirty="0"/>
              <a:t>KIT</a:t>
            </a:r>
            <a:endParaRPr kumimoji="1" lang="ja-JP" altLang="en-US" sz="2000"/>
          </a:p>
        </p:txBody>
      </p:sp>
    </p:spTree>
    <p:extLst>
      <p:ext uri="{BB962C8B-B14F-4D97-AF65-F5344CB8AC3E}">
        <p14:creationId xmlns:p14="http://schemas.microsoft.com/office/powerpoint/2010/main" val="3700774312"/>
      </p:ext>
    </p:extLst>
  </p:cSld>
  <p:clrMapOvr>
    <a:masterClrMapping/>
  </p:clrMapOvr>
</p:sld>
</file>

<file path=ppt/theme/theme1.xml><?xml version="1.0" encoding="utf-8"?>
<a:theme xmlns:a="http://schemas.openxmlformats.org/drawingml/2006/main" name="デザインの設定">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panose="020B0604020202020204" pitchFamily="34" charset="0"/>
            <a:ea typeface="Meiryo UI" panose="020B0604030504040204" pitchFamily="50"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panose="020B0604020202020204" pitchFamily="34" charset="0"/>
            <a:ea typeface="Meiryo UI" panose="020B0604030504040204" pitchFamily="50"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12620</TotalTime>
  <Words>986</Words>
  <Application>Microsoft Macintosh PowerPoint</Application>
  <PresentationFormat>画面に合わせる (4:3)</PresentationFormat>
  <Paragraphs>164</Paragraphs>
  <Slides>14</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14</vt:i4>
      </vt:variant>
    </vt:vector>
  </HeadingPairs>
  <TitlesOfParts>
    <vt:vector size="23" baseType="lpstr">
      <vt:lpstr>Meiryo</vt:lpstr>
      <vt:lpstr>Yu Gothic</vt:lpstr>
      <vt:lpstr>Yu Gothic</vt:lpstr>
      <vt:lpstr>游ゴシック Light</vt:lpstr>
      <vt:lpstr>游ゴシック体 ボールド</vt:lpstr>
      <vt:lpstr>Arial</vt:lpstr>
      <vt:lpstr>Wingdings</vt:lpstr>
      <vt:lpstr>デザインの設定</vt:lpstr>
      <vt:lpstr>1_デザインの設定</vt:lpstr>
      <vt:lpstr>PowerPoint プレゼンテーション</vt:lpstr>
      <vt:lpstr>PowerPoint プレゼンテーション</vt:lpstr>
      <vt:lpstr>PowerPoint プレゼンテーション</vt:lpstr>
      <vt:lpstr>ASO/UX KIT</vt:lpstr>
      <vt:lpstr>ASO/UX KIT</vt:lpstr>
      <vt:lpstr>PowerPoint プレゼンテーション</vt:lpstr>
      <vt:lpstr>PowerPoint プレゼンテーション</vt:lpstr>
      <vt:lpstr>ASO/UX KIT</vt:lpstr>
      <vt:lpstr>ASO/UX KIT</vt:lpstr>
      <vt:lpstr>ASO/UX KIT</vt:lpstr>
      <vt:lpstr>ASO/UX KIT</vt:lpstr>
      <vt:lpstr>PowerPoint プレゼンテーション</vt:lpstr>
      <vt:lpstr>G-KIT ASO：内部固定プラン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中西 優</dc:creator>
  <cp:lastModifiedBy>Microsoft Office User</cp:lastModifiedBy>
  <cp:revision>921</cp:revision>
  <cp:lastPrinted>2020-01-31T05:43:31Z</cp:lastPrinted>
  <dcterms:modified xsi:type="dcterms:W3CDTF">2021-04-14T07:03:30Z</dcterms:modified>
</cp:coreProperties>
</file>